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fd27f534b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3f366499042b9"/>
  </p:sldMasterIdLst>
  <p:sldIdLst>
    <p:sldId xmlns:r="http://schemas.openxmlformats.org/officeDocument/2006/relationships" id="256" r:id="R7fa29909184e47ba"/>
    <p:sldId xmlns:r="http://schemas.openxmlformats.org/officeDocument/2006/relationships" id="257" r:id="R628900612fb34d40"/>
    <p:sldId xmlns:r="http://schemas.openxmlformats.org/officeDocument/2006/relationships" id="258" r:id="Redfc5fc40d9a4e35"/>
    <p:sldId xmlns:r="http://schemas.openxmlformats.org/officeDocument/2006/relationships" id="259" r:id="R8230c40439d94c21"/>
    <p:sldId xmlns:r="http://schemas.openxmlformats.org/officeDocument/2006/relationships" id="260" r:id="R125333f82fe041b8"/>
    <p:sldId xmlns:r="http://schemas.openxmlformats.org/officeDocument/2006/relationships" id="261" r:id="R7079e1b3401c4dee"/>
    <p:sldId xmlns:r="http://schemas.openxmlformats.org/officeDocument/2006/relationships" id="262" r:id="R54fc30b4bf464b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3f366499042b9" /><Relationship Type="http://schemas.openxmlformats.org/officeDocument/2006/relationships/slide" Target="/ppt/slides/slide1.xml" Id="R7fa29909184e47ba" /><Relationship Type="http://schemas.openxmlformats.org/officeDocument/2006/relationships/slide" Target="/ppt/slides/slide2.xml" Id="R628900612fb34d40" /><Relationship Type="http://schemas.openxmlformats.org/officeDocument/2006/relationships/slide" Target="/ppt/slides/slide3.xml" Id="Redfc5fc40d9a4e35" /><Relationship Type="http://schemas.openxmlformats.org/officeDocument/2006/relationships/slide" Target="/ppt/slides/slide4.xml" Id="R8230c40439d94c21" /><Relationship Type="http://schemas.openxmlformats.org/officeDocument/2006/relationships/slide" Target="/ppt/slides/slide5.xml" Id="R125333f82fe041b8" /><Relationship Type="http://schemas.openxmlformats.org/officeDocument/2006/relationships/slide" Target="/ppt/slides/slide6.xml" Id="R7079e1b3401c4dee" /><Relationship Type="http://schemas.openxmlformats.org/officeDocument/2006/relationships/slide" Target="/ppt/slides/slide7.xml" Id="R54fc30b4bf464b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dd03fe911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fef64fa44e7f" /><Relationship Type="http://schemas.openxmlformats.org/officeDocument/2006/relationships/theme" Target="/ppt/slideMasters/theme/theme1.xml" Id="R35720025a05e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2fef64fa4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059a9969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98f830bd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734bf222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414b7ef65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3972045c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2ce1cb053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66336fb6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