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c538ac41a248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96a36e3fe5487e"/>
  </p:sldMasterIdLst>
  <p:sldIdLst>
    <p:sldId xmlns:r="http://schemas.openxmlformats.org/officeDocument/2006/relationships" id="256" r:id="R192a0f5791294184"/>
    <p:sldId xmlns:r="http://schemas.openxmlformats.org/officeDocument/2006/relationships" id="257" r:id="R622e977d25594ec0"/>
    <p:sldId xmlns:r="http://schemas.openxmlformats.org/officeDocument/2006/relationships" id="258" r:id="Re4ba389384504e61"/>
    <p:sldId xmlns:r="http://schemas.openxmlformats.org/officeDocument/2006/relationships" id="259" r:id="R3e683aca33c34232"/>
    <p:sldId xmlns:r="http://schemas.openxmlformats.org/officeDocument/2006/relationships" id="260" r:id="Rafd6722c6ddb40c3"/>
    <p:sldId xmlns:r="http://schemas.openxmlformats.org/officeDocument/2006/relationships" id="261" r:id="Rc68185a5be754eaf"/>
    <p:sldId xmlns:r="http://schemas.openxmlformats.org/officeDocument/2006/relationships" id="262" r:id="R203bceefb09a4d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6a36e3fe5487e" /><Relationship Type="http://schemas.openxmlformats.org/officeDocument/2006/relationships/slide" Target="/ppt/slides/slide1.xml" Id="R192a0f5791294184" /><Relationship Type="http://schemas.openxmlformats.org/officeDocument/2006/relationships/slide" Target="/ppt/slides/slide2.xml" Id="R622e977d25594ec0" /><Relationship Type="http://schemas.openxmlformats.org/officeDocument/2006/relationships/slide" Target="/ppt/slides/slide3.xml" Id="Re4ba389384504e61" /><Relationship Type="http://schemas.openxmlformats.org/officeDocument/2006/relationships/slide" Target="/ppt/slides/slide4.xml" Id="R3e683aca33c34232" /><Relationship Type="http://schemas.openxmlformats.org/officeDocument/2006/relationships/slide" Target="/ppt/slides/slide5.xml" Id="Rafd6722c6ddb40c3" /><Relationship Type="http://schemas.openxmlformats.org/officeDocument/2006/relationships/slide" Target="/ppt/slides/slide6.xml" Id="Rc68185a5be754eaf" /><Relationship Type="http://schemas.openxmlformats.org/officeDocument/2006/relationships/slide" Target="/ppt/slides/slide7.xml" Id="R203bceefb09a4d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92894565144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08e4dd2a24201" /><Relationship Type="http://schemas.openxmlformats.org/officeDocument/2006/relationships/theme" Target="/ppt/slideMasters/theme/theme1.xml" Id="R33fbfc291d5f4d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808e4dd2a242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5b782ac03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86b7e77fa49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b10fc35974a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7fd3ac3b24b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de07aebc1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5092225994c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db12d130e4c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96 787 210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12 523 276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9 898 403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49 147 764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ELTERA 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Lambes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8803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07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