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799740af9e4e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fbf5282cc642b8"/>
  </p:sldMasterIdLst>
  <p:sldIdLst>
    <p:sldId xmlns:r="http://schemas.openxmlformats.org/officeDocument/2006/relationships" id="256" r:id="R211038fcbfad4c7f"/>
    <p:sldId xmlns:r="http://schemas.openxmlformats.org/officeDocument/2006/relationships" id="257" r:id="R84d59411d1844a71"/>
    <p:sldId xmlns:r="http://schemas.openxmlformats.org/officeDocument/2006/relationships" id="258" r:id="R3a7a70aed5434e40"/>
    <p:sldId xmlns:r="http://schemas.openxmlformats.org/officeDocument/2006/relationships" id="259" r:id="R8df9f9ae79be48a9"/>
    <p:sldId xmlns:r="http://schemas.openxmlformats.org/officeDocument/2006/relationships" id="260" r:id="R335c5d2cdb0b4e91"/>
    <p:sldId xmlns:r="http://schemas.openxmlformats.org/officeDocument/2006/relationships" id="261" r:id="R0d522b7ee42a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bf5282cc642b8" /><Relationship Type="http://schemas.openxmlformats.org/officeDocument/2006/relationships/slide" Target="/ppt/slides/slide1.xml" Id="R211038fcbfad4c7f" /><Relationship Type="http://schemas.openxmlformats.org/officeDocument/2006/relationships/slide" Target="/ppt/slides/slide2.xml" Id="R84d59411d1844a71" /><Relationship Type="http://schemas.openxmlformats.org/officeDocument/2006/relationships/slide" Target="/ppt/slides/slide3.xml" Id="R3a7a70aed5434e40" /><Relationship Type="http://schemas.openxmlformats.org/officeDocument/2006/relationships/slide" Target="/ppt/slides/slide4.xml" Id="R8df9f9ae79be48a9" /><Relationship Type="http://schemas.openxmlformats.org/officeDocument/2006/relationships/slide" Target="/ppt/slides/slide5.xml" Id="R335c5d2cdb0b4e91" /><Relationship Type="http://schemas.openxmlformats.org/officeDocument/2006/relationships/slide" Target="/ppt/slides/slide6.xml" Id="R0d522b7ee42a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a2033240c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17df388684077" /><Relationship Type="http://schemas.openxmlformats.org/officeDocument/2006/relationships/theme" Target="/ppt/slideMasters/theme/theme1.xml" Id="R2c38306bcba647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217df38868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005fa5179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2cc36ce48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81aa429d4a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30cdbd13942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552d71680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cf30459894c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Lambes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8803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