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a26cdab70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0091a5558d42db"/>
  </p:sldMasterIdLst>
  <p:sldIdLst>
    <p:sldId xmlns:r="http://schemas.openxmlformats.org/officeDocument/2006/relationships" id="256" r:id="R704ce0a3b05b4740"/>
    <p:sldId xmlns:r="http://schemas.openxmlformats.org/officeDocument/2006/relationships" id="257" r:id="R952fa15dbc0646b5"/>
    <p:sldId xmlns:r="http://schemas.openxmlformats.org/officeDocument/2006/relationships" id="258" r:id="R1c9ee25b8e9b4525"/>
    <p:sldId xmlns:r="http://schemas.openxmlformats.org/officeDocument/2006/relationships" id="259" r:id="R1fedec8224404a2f"/>
    <p:sldId xmlns:r="http://schemas.openxmlformats.org/officeDocument/2006/relationships" id="260" r:id="R2e819cc06867453e"/>
    <p:sldId xmlns:r="http://schemas.openxmlformats.org/officeDocument/2006/relationships" id="261" r:id="Ra8f3f89986634dcb"/>
    <p:sldId xmlns:r="http://schemas.openxmlformats.org/officeDocument/2006/relationships" id="262" r:id="R1e5e7cb8f57545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091a5558d42db" /><Relationship Type="http://schemas.openxmlformats.org/officeDocument/2006/relationships/slide" Target="/ppt/slides/slide1.xml" Id="R704ce0a3b05b4740" /><Relationship Type="http://schemas.openxmlformats.org/officeDocument/2006/relationships/slide" Target="/ppt/slides/slide2.xml" Id="R952fa15dbc0646b5" /><Relationship Type="http://schemas.openxmlformats.org/officeDocument/2006/relationships/slide" Target="/ppt/slides/slide3.xml" Id="R1c9ee25b8e9b4525" /><Relationship Type="http://schemas.openxmlformats.org/officeDocument/2006/relationships/slide" Target="/ppt/slides/slide4.xml" Id="R1fedec8224404a2f" /><Relationship Type="http://schemas.openxmlformats.org/officeDocument/2006/relationships/slide" Target="/ppt/slides/slide5.xml" Id="R2e819cc06867453e" /><Relationship Type="http://schemas.openxmlformats.org/officeDocument/2006/relationships/slide" Target="/ppt/slides/slide6.xml" Id="Ra8f3f89986634dcb" /><Relationship Type="http://schemas.openxmlformats.org/officeDocument/2006/relationships/slide" Target="/ppt/slides/slide7.xml" Id="R1e5e7cb8f57545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ce4048639b47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3505e83244a6f" /><Relationship Type="http://schemas.openxmlformats.org/officeDocument/2006/relationships/theme" Target="/ppt/slideMasters/theme/theme1.xml" Id="Rf32e6394d806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83505e83244a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77a6820f747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a52accaab40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6552814734d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349b3148e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da27bb58742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041a62c9ea4ed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7baff5b8445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ØKONOMIHUSET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ØKONOMIHUSET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43 401 849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2 414 158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1 898 502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3 172 936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15 389 046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ØKONOMISTYRING AS  –  46,9 %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ØKONOMIHUSET HOLDING AS  –  42,5 %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CHAZ INVEST AS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Conrad Mohrs veg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57 85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post@okonomihuset.no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www.okonomihuset.no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984 540 671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ØKONOMIHUSET AS</a:t>
            </a:r>
          </a:p>
        </p:txBody>
      </p:sp>
    </p:spTree>
  </p:cSld>
  <p:clrMapOvr>
    <a:masterClrMapping xmlns:a="http://schemas.openxmlformats.org/drawingml/2006/main"/>
  </p:clrMapOvr>
</p:sld>
</file>