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695995b8140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e8b58d398e4390"/>
  </p:sldMasterIdLst>
  <p:sldIdLst>
    <p:sldId xmlns:r="http://schemas.openxmlformats.org/officeDocument/2006/relationships" id="256" r:id="Rc290aa39f35f41a3"/>
    <p:sldId xmlns:r="http://schemas.openxmlformats.org/officeDocument/2006/relationships" id="257" r:id="R00b315de0c9c448b"/>
    <p:sldId xmlns:r="http://schemas.openxmlformats.org/officeDocument/2006/relationships" id="258" r:id="Rc23fab904d3949b9"/>
    <p:sldId xmlns:r="http://schemas.openxmlformats.org/officeDocument/2006/relationships" id="259" r:id="Recf9154cff874188"/>
    <p:sldId xmlns:r="http://schemas.openxmlformats.org/officeDocument/2006/relationships" id="260" r:id="R4c98664dad494f03"/>
    <p:sldId xmlns:r="http://schemas.openxmlformats.org/officeDocument/2006/relationships" id="261" r:id="R3f31d18e5b1444a0"/>
    <p:sldId xmlns:r="http://schemas.openxmlformats.org/officeDocument/2006/relationships" id="262" r:id="R9f0be5b190e5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8b58d398e4390" /><Relationship Type="http://schemas.openxmlformats.org/officeDocument/2006/relationships/slide" Target="/ppt/slides/slide1.xml" Id="Rc290aa39f35f41a3" /><Relationship Type="http://schemas.openxmlformats.org/officeDocument/2006/relationships/slide" Target="/ppt/slides/slide2.xml" Id="R00b315de0c9c448b" /><Relationship Type="http://schemas.openxmlformats.org/officeDocument/2006/relationships/slide" Target="/ppt/slides/slide3.xml" Id="Rc23fab904d3949b9" /><Relationship Type="http://schemas.openxmlformats.org/officeDocument/2006/relationships/slide" Target="/ppt/slides/slide4.xml" Id="Recf9154cff874188" /><Relationship Type="http://schemas.openxmlformats.org/officeDocument/2006/relationships/slide" Target="/ppt/slides/slide5.xml" Id="R4c98664dad494f03" /><Relationship Type="http://schemas.openxmlformats.org/officeDocument/2006/relationships/slide" Target="/ppt/slides/slide6.xml" Id="R3f31d18e5b1444a0" /><Relationship Type="http://schemas.openxmlformats.org/officeDocument/2006/relationships/slide" Target="/ppt/slides/slide7.xml" Id="R9f0be5b190e5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942b04c8d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702ac2c8c4309" /><Relationship Type="http://schemas.openxmlformats.org/officeDocument/2006/relationships/theme" Target="/ppt/slideMasters/theme/theme1.xml" Id="R75de325e18ff46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8702ac2c8c43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ee3eff3e446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c76e53d3946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0727b5fbe4f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61f4ab121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f306f622b45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169d3dbfb4d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6515e12a54e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MOLDE FJORDSTUER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MOLDE FJORDSTUER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39 812 920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HAVSTUENE DRIFT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Julsundvegen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10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post@moldefjordstuer.no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984 538 359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MOLDE FJORDSTUER AS</a:t>
            </a:r>
          </a:p>
        </p:txBody>
      </p:sp>
    </p:spTree>
  </p:cSld>
  <p:clrMapOvr>
    <a:masterClrMapping xmlns:a="http://schemas.openxmlformats.org/drawingml/2006/main"/>
  </p:clrMapOvr>
</p:sld>
</file>