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07572956ea4b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bdb647673a4e34"/>
  </p:sldMasterIdLst>
  <p:sldIdLst>
    <p:sldId xmlns:r="http://schemas.openxmlformats.org/officeDocument/2006/relationships" id="256" r:id="R13e40cceb3694928"/>
    <p:sldId xmlns:r="http://schemas.openxmlformats.org/officeDocument/2006/relationships" id="257" r:id="R691ff8dbacf14c35"/>
    <p:sldId xmlns:r="http://schemas.openxmlformats.org/officeDocument/2006/relationships" id="258" r:id="Racafe8f70f994a6b"/>
    <p:sldId xmlns:r="http://schemas.openxmlformats.org/officeDocument/2006/relationships" id="259" r:id="R735982f61aab4b19"/>
    <p:sldId xmlns:r="http://schemas.openxmlformats.org/officeDocument/2006/relationships" id="260" r:id="Ra997ba63313144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db647673a4e34" /><Relationship Type="http://schemas.openxmlformats.org/officeDocument/2006/relationships/slide" Target="/ppt/slides/slide1.xml" Id="R13e40cceb3694928" /><Relationship Type="http://schemas.openxmlformats.org/officeDocument/2006/relationships/slide" Target="/ppt/slides/slide2.xml" Id="R691ff8dbacf14c35" /><Relationship Type="http://schemas.openxmlformats.org/officeDocument/2006/relationships/slide" Target="/ppt/slides/slide3.xml" Id="Racafe8f70f994a6b" /><Relationship Type="http://schemas.openxmlformats.org/officeDocument/2006/relationships/slide" Target="/ppt/slides/slide4.xml" Id="R735982f61aab4b19" /><Relationship Type="http://schemas.openxmlformats.org/officeDocument/2006/relationships/slide" Target="/ppt/slides/slide5.xml" Id="Ra997ba63313144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cb120dcaa4f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1560b71d04465" /><Relationship Type="http://schemas.openxmlformats.org/officeDocument/2006/relationships/theme" Target="/ppt/slideMasters/theme/theme1.xml" Id="R0f0b6922710340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1560b71d044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87816b4b14f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e92870b084b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f4f348b294e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7f3c8af7446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368161ccc44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FOSSERUD SKOGSDRIFT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FOSSERUD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FOSSERUD SKOGSDRIFT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FOSSERUD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FOSSERUD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FOSSERUD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984 537 808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FOSSERUD SKOGSDRIFT AS</a:t>
            </a:r>
          </a:p>
        </p:txBody>
      </p:sp>
    </p:spTree>
  </p:cSld>
  <p:clrMapOvr>
    <a:masterClrMapping xmlns:a="http://schemas.openxmlformats.org/drawingml/2006/main"/>
  </p:clrMapOvr>
</p:sld>
</file>