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44374690bf43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84323a475a4987"/>
  </p:sldMasterIdLst>
  <p:sldIdLst>
    <p:sldId xmlns:r="http://schemas.openxmlformats.org/officeDocument/2006/relationships" id="256" r:id="Rd2fea77eb5864132"/>
    <p:sldId xmlns:r="http://schemas.openxmlformats.org/officeDocument/2006/relationships" id="257" r:id="Rda089c5ca98b41f4"/>
    <p:sldId xmlns:r="http://schemas.openxmlformats.org/officeDocument/2006/relationships" id="258" r:id="Rf73337a4ea79458b"/>
    <p:sldId xmlns:r="http://schemas.openxmlformats.org/officeDocument/2006/relationships" id="259" r:id="R2390e17501004ce4"/>
    <p:sldId xmlns:r="http://schemas.openxmlformats.org/officeDocument/2006/relationships" id="260" r:id="R356c62c4533a44eb"/>
    <p:sldId xmlns:r="http://schemas.openxmlformats.org/officeDocument/2006/relationships" id="261" r:id="Re7004cc0fd074b3d"/>
    <p:sldId xmlns:r="http://schemas.openxmlformats.org/officeDocument/2006/relationships" id="262" r:id="Re17602d34ed849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84323a475a4987" /><Relationship Type="http://schemas.openxmlformats.org/officeDocument/2006/relationships/slide" Target="/ppt/slides/slide1.xml" Id="Rd2fea77eb5864132" /><Relationship Type="http://schemas.openxmlformats.org/officeDocument/2006/relationships/slide" Target="/ppt/slides/slide2.xml" Id="Rda089c5ca98b41f4" /><Relationship Type="http://schemas.openxmlformats.org/officeDocument/2006/relationships/slide" Target="/ppt/slides/slide3.xml" Id="Rf73337a4ea79458b" /><Relationship Type="http://schemas.openxmlformats.org/officeDocument/2006/relationships/slide" Target="/ppt/slides/slide4.xml" Id="R2390e17501004ce4" /><Relationship Type="http://schemas.openxmlformats.org/officeDocument/2006/relationships/slide" Target="/ppt/slides/slide5.xml" Id="R356c62c4533a44eb" /><Relationship Type="http://schemas.openxmlformats.org/officeDocument/2006/relationships/slide" Target="/ppt/slides/slide6.xml" Id="Re7004cc0fd074b3d" /><Relationship Type="http://schemas.openxmlformats.org/officeDocument/2006/relationships/slide" Target="/ppt/slides/slide7.xml" Id="Re17602d34ed849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505ebb17624f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8c4391cf1641e4" /><Relationship Type="http://schemas.openxmlformats.org/officeDocument/2006/relationships/theme" Target="/ppt/slideMasters/theme/theme1.xml" Id="R314101e9b34e44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8c4391cf1641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04aeb5ea134e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b0e7dfe6cf44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adec6b29ba44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56d8c69e4941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631e924ecc45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00b404c15143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2594600aa143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EXO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EXO INVEST AS ble etablert [år] og holder til i Hosle.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−240 337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2 682 419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8 208 029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8 208 029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HERMANN SJURSEN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KAI THØGERSEN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Hosleveien 164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1362 Hosle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984 537 697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EXO INVEST AS</a:t>
            </a:r>
          </a:p>
        </p:txBody>
      </p:sp>
    </p:spTree>
  </p:cSld>
  <p:clrMapOvr>
    <a:masterClrMapping xmlns:a="http://schemas.openxmlformats.org/drawingml/2006/main"/>
  </p:clrMapOvr>
</p:sld>
</file>