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5ade6968454a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8460093cf4480d"/>
  </p:sldMasterIdLst>
  <p:sldIdLst>
    <p:sldId xmlns:r="http://schemas.openxmlformats.org/officeDocument/2006/relationships" id="256" r:id="R14a55bf343f74315"/>
    <p:sldId xmlns:r="http://schemas.openxmlformats.org/officeDocument/2006/relationships" id="257" r:id="Rf60b7b877907475a"/>
    <p:sldId xmlns:r="http://schemas.openxmlformats.org/officeDocument/2006/relationships" id="258" r:id="Rc710dddf541048c6"/>
    <p:sldId xmlns:r="http://schemas.openxmlformats.org/officeDocument/2006/relationships" id="259" r:id="Rd23f54040b15499c"/>
    <p:sldId xmlns:r="http://schemas.openxmlformats.org/officeDocument/2006/relationships" id="260" r:id="Rdb10186e3daa40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460093cf4480d" /><Relationship Type="http://schemas.openxmlformats.org/officeDocument/2006/relationships/slide" Target="/ppt/slides/slide1.xml" Id="R14a55bf343f74315" /><Relationship Type="http://schemas.openxmlformats.org/officeDocument/2006/relationships/slide" Target="/ppt/slides/slide2.xml" Id="Rf60b7b877907475a" /><Relationship Type="http://schemas.openxmlformats.org/officeDocument/2006/relationships/slide" Target="/ppt/slides/slide3.xml" Id="Rc710dddf541048c6" /><Relationship Type="http://schemas.openxmlformats.org/officeDocument/2006/relationships/slide" Target="/ppt/slides/slide4.xml" Id="Rd23f54040b15499c" /><Relationship Type="http://schemas.openxmlformats.org/officeDocument/2006/relationships/slide" Target="/ppt/slides/slide5.xml" Id="Rdb10186e3daa40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4b83b7bce45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bf61a8690400c" /><Relationship Type="http://schemas.openxmlformats.org/officeDocument/2006/relationships/theme" Target="/ppt/slideMasters/theme/theme1.xml" Id="R0b1159eee6ae4a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4bf61a869040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57dd75a1741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b15b4850a43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00c5b779046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48198bed84b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f4402730448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HELGELAND DYKKESENTER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DYKKESENTER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HELGELAND DYKKESENTER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DYKKESENTER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DYKKESENTER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DYKKESENTER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984 528 663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DYKKESENTER AS</a:t>
            </a:r>
          </a:p>
        </p:txBody>
      </p:sp>
    </p:spTree>
  </p:cSld>
  <p:clrMapOvr>
    <a:masterClrMapping xmlns:a="http://schemas.openxmlformats.org/drawingml/2006/main"/>
  </p:clrMapOvr>
</p:sld>
</file>