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2426bf50b54e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cba00567b94990"/>
  </p:sldMasterIdLst>
  <p:sldIdLst>
    <p:sldId xmlns:r="http://schemas.openxmlformats.org/officeDocument/2006/relationships" id="256" r:id="R7fba144533944e75"/>
    <p:sldId xmlns:r="http://schemas.openxmlformats.org/officeDocument/2006/relationships" id="257" r:id="R50784b0e88a3470f"/>
    <p:sldId xmlns:r="http://schemas.openxmlformats.org/officeDocument/2006/relationships" id="258" r:id="R267d182b0ac848a5"/>
    <p:sldId xmlns:r="http://schemas.openxmlformats.org/officeDocument/2006/relationships" id="259" r:id="R368ac2ed787742b0"/>
    <p:sldId xmlns:r="http://schemas.openxmlformats.org/officeDocument/2006/relationships" id="260" r:id="R435d5de4033849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cba00567b94990" /><Relationship Type="http://schemas.openxmlformats.org/officeDocument/2006/relationships/slide" Target="/ppt/slides/slide1.xml" Id="R7fba144533944e75" /><Relationship Type="http://schemas.openxmlformats.org/officeDocument/2006/relationships/slide" Target="/ppt/slides/slide2.xml" Id="R50784b0e88a3470f" /><Relationship Type="http://schemas.openxmlformats.org/officeDocument/2006/relationships/slide" Target="/ppt/slides/slide3.xml" Id="R267d182b0ac848a5" /><Relationship Type="http://schemas.openxmlformats.org/officeDocument/2006/relationships/slide" Target="/ppt/slides/slide4.xml" Id="R368ac2ed787742b0" /><Relationship Type="http://schemas.openxmlformats.org/officeDocument/2006/relationships/slide" Target="/ppt/slides/slide5.xml" Id="R435d5de4033849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a43695661d4c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f051ce839493f" /><Relationship Type="http://schemas.openxmlformats.org/officeDocument/2006/relationships/theme" Target="/ppt/slideMasters/theme/theme1.xml" Id="Rf4210b41290d4e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5f051ce83949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dac68112a4f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ed56d546344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5c2f9308d46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c3106131948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7e086037c43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DERFLA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DERFLA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DERFLA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DERFLA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DERFLA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DERFLA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984 518 706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DERFLA AS</a:t>
            </a:r>
          </a:p>
        </p:txBody>
      </p:sp>
    </p:spTree>
  </p:cSld>
  <p:clrMapOvr>
    <a:masterClrMapping xmlns:a="http://schemas.openxmlformats.org/drawingml/2006/main"/>
  </p:clrMapOvr>
</p:sld>
</file>