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ea24d94734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0478bfb5084a59"/>
  </p:sldMasterIdLst>
  <p:sldIdLst>
    <p:sldId xmlns:r="http://schemas.openxmlformats.org/officeDocument/2006/relationships" id="256" r:id="Rb25f814d33f24a17"/>
    <p:sldId xmlns:r="http://schemas.openxmlformats.org/officeDocument/2006/relationships" id="257" r:id="R21e57f809ad5489a"/>
    <p:sldId xmlns:r="http://schemas.openxmlformats.org/officeDocument/2006/relationships" id="258" r:id="R8e2bd084606449c2"/>
    <p:sldId xmlns:r="http://schemas.openxmlformats.org/officeDocument/2006/relationships" id="259" r:id="Rb2bd8f7a7c3740ae"/>
    <p:sldId xmlns:r="http://schemas.openxmlformats.org/officeDocument/2006/relationships" id="260" r:id="R8ab27b75f8714109"/>
    <p:sldId xmlns:r="http://schemas.openxmlformats.org/officeDocument/2006/relationships" id="261" r:id="R74ee127c6782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478bfb5084a59" /><Relationship Type="http://schemas.openxmlformats.org/officeDocument/2006/relationships/slide" Target="/ppt/slides/slide1.xml" Id="Rb25f814d33f24a17" /><Relationship Type="http://schemas.openxmlformats.org/officeDocument/2006/relationships/slide" Target="/ppt/slides/slide2.xml" Id="R21e57f809ad5489a" /><Relationship Type="http://schemas.openxmlformats.org/officeDocument/2006/relationships/slide" Target="/ppt/slides/slide3.xml" Id="R8e2bd084606449c2" /><Relationship Type="http://schemas.openxmlformats.org/officeDocument/2006/relationships/slide" Target="/ppt/slides/slide4.xml" Id="Rb2bd8f7a7c3740ae" /><Relationship Type="http://schemas.openxmlformats.org/officeDocument/2006/relationships/slide" Target="/ppt/slides/slide5.xml" Id="R8ab27b75f8714109" /><Relationship Type="http://schemas.openxmlformats.org/officeDocument/2006/relationships/slide" Target="/ppt/slides/slide6.xml" Id="R74ee127c6782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ffaa2bea4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9e4121b6949ec" /><Relationship Type="http://schemas.openxmlformats.org/officeDocument/2006/relationships/theme" Target="/ppt/slideMasters/theme/theme1.xml" Id="R2f8b744667244a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e9e4121b6949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efbaef104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f0d4331d84f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fc6757db541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78faf61af42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1094fa707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4b738122042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ÅKRE INVEST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ÅKRE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Djuphamna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984 515 324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ÅKRE INVEST AS</a:t>
            </a:r>
          </a:p>
        </p:txBody>
      </p:sp>
    </p:spTree>
  </p:cSld>
  <p:clrMapOvr>
    <a:masterClrMapping xmlns:a="http://schemas.openxmlformats.org/drawingml/2006/main"/>
  </p:clrMapOvr>
</p:sld>
</file>