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500a7603b34d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0f4587fbcb4f85"/>
  </p:sldMasterIdLst>
  <p:sldIdLst>
    <p:sldId xmlns:r="http://schemas.openxmlformats.org/officeDocument/2006/relationships" id="256" r:id="R7ef61413416d4a23"/>
    <p:sldId xmlns:r="http://schemas.openxmlformats.org/officeDocument/2006/relationships" id="257" r:id="Rd8c6d5725a09418b"/>
    <p:sldId xmlns:r="http://schemas.openxmlformats.org/officeDocument/2006/relationships" id="258" r:id="R41ff8af56ba9463f"/>
    <p:sldId xmlns:r="http://schemas.openxmlformats.org/officeDocument/2006/relationships" id="259" r:id="Rfea0b3480557412a"/>
    <p:sldId xmlns:r="http://schemas.openxmlformats.org/officeDocument/2006/relationships" id="260" r:id="R56db1f4aa1754b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0f4587fbcb4f85" /><Relationship Type="http://schemas.openxmlformats.org/officeDocument/2006/relationships/slide" Target="/ppt/slides/slide1.xml" Id="R7ef61413416d4a23" /><Relationship Type="http://schemas.openxmlformats.org/officeDocument/2006/relationships/slide" Target="/ppt/slides/slide2.xml" Id="Rd8c6d5725a09418b" /><Relationship Type="http://schemas.openxmlformats.org/officeDocument/2006/relationships/slide" Target="/ppt/slides/slide3.xml" Id="R41ff8af56ba9463f" /><Relationship Type="http://schemas.openxmlformats.org/officeDocument/2006/relationships/slide" Target="/ppt/slides/slide4.xml" Id="Rfea0b3480557412a" /><Relationship Type="http://schemas.openxmlformats.org/officeDocument/2006/relationships/slide" Target="/ppt/slides/slide5.xml" Id="R56db1f4aa1754b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2651c331547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b2237963240c1" /><Relationship Type="http://schemas.openxmlformats.org/officeDocument/2006/relationships/theme" Target="/ppt/slideMasters/theme/theme1.xml" Id="Rbf5b4a1c10784a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7b22379632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b94ef03e2742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eb82164b140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c37bc66d349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783b1b48f40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afb07294a47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STRØMMESEN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984 511 396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STRØMMESEN AS</a:t>
            </a:r>
          </a:p>
        </p:txBody>
      </p:sp>
    </p:spTree>
  </p:cSld>
  <p:clrMapOvr>
    <a:masterClrMapping xmlns:a="http://schemas.openxmlformats.org/drawingml/2006/main"/>
  </p:clrMapOvr>
</p:sld>
</file>