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1d647272234c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366aa9102d4ee4"/>
  </p:sldMasterIdLst>
  <p:sldIdLst>
    <p:sldId xmlns:r="http://schemas.openxmlformats.org/officeDocument/2006/relationships" id="256" r:id="R9672d29cfc3540da"/>
    <p:sldId xmlns:r="http://schemas.openxmlformats.org/officeDocument/2006/relationships" id="257" r:id="Red9d334907944ff1"/>
    <p:sldId xmlns:r="http://schemas.openxmlformats.org/officeDocument/2006/relationships" id="258" r:id="R1195d2853ff040ea"/>
    <p:sldId xmlns:r="http://schemas.openxmlformats.org/officeDocument/2006/relationships" id="259" r:id="R212ea043d9e046d0"/>
    <p:sldId xmlns:r="http://schemas.openxmlformats.org/officeDocument/2006/relationships" id="260" r:id="R1cdf97d01ad24b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66aa9102d4ee4" /><Relationship Type="http://schemas.openxmlformats.org/officeDocument/2006/relationships/slide" Target="/ppt/slides/slide1.xml" Id="R9672d29cfc3540da" /><Relationship Type="http://schemas.openxmlformats.org/officeDocument/2006/relationships/slide" Target="/ppt/slides/slide2.xml" Id="Red9d334907944ff1" /><Relationship Type="http://schemas.openxmlformats.org/officeDocument/2006/relationships/slide" Target="/ppt/slides/slide3.xml" Id="R1195d2853ff040ea" /><Relationship Type="http://schemas.openxmlformats.org/officeDocument/2006/relationships/slide" Target="/ppt/slides/slide4.xml" Id="R212ea043d9e046d0" /><Relationship Type="http://schemas.openxmlformats.org/officeDocument/2006/relationships/slide" Target="/ppt/slides/slide5.xml" Id="R1cdf97d01ad24b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f249da0c34d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78f11ebf5461a" /><Relationship Type="http://schemas.openxmlformats.org/officeDocument/2006/relationships/theme" Target="/ppt/slideMasters/theme/theme1.xml" Id="R82e6b5723fa24b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478f11ebf546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546a1e4014e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d60eaf03c46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522005f05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4b73d699b45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c7c6970f94c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TROMSØ BUTIKKDRIFT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TROMSØ BUTIKKDRIFT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984 511 329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BUTIKKDRIFT AS</a:t>
            </a:r>
          </a:p>
        </p:txBody>
      </p:sp>
    </p:spTree>
  </p:cSld>
  <p:clrMapOvr>
    <a:masterClrMapping xmlns:a="http://schemas.openxmlformats.org/drawingml/2006/main"/>
  </p:clrMapOvr>
</p:sld>
</file>