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23308ac05249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e701c4377d4330"/>
  </p:sldMasterIdLst>
  <p:sldIdLst>
    <p:sldId xmlns:r="http://schemas.openxmlformats.org/officeDocument/2006/relationships" id="256" r:id="R8db652e158d54686"/>
    <p:sldId xmlns:r="http://schemas.openxmlformats.org/officeDocument/2006/relationships" id="257" r:id="Re66a9aa4b4114316"/>
    <p:sldId xmlns:r="http://schemas.openxmlformats.org/officeDocument/2006/relationships" id="258" r:id="Rfda8e3691f2d4189"/>
    <p:sldId xmlns:r="http://schemas.openxmlformats.org/officeDocument/2006/relationships" id="259" r:id="R07061b819b1944e0"/>
    <p:sldId xmlns:r="http://schemas.openxmlformats.org/officeDocument/2006/relationships" id="260" r:id="R612f97da1a5a4cf2"/>
    <p:sldId xmlns:r="http://schemas.openxmlformats.org/officeDocument/2006/relationships" id="261" r:id="R33473455395344f9"/>
    <p:sldId xmlns:r="http://schemas.openxmlformats.org/officeDocument/2006/relationships" id="262" r:id="R83eba972d4e048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e701c4377d4330" /><Relationship Type="http://schemas.openxmlformats.org/officeDocument/2006/relationships/slide" Target="/ppt/slides/slide1.xml" Id="R8db652e158d54686" /><Relationship Type="http://schemas.openxmlformats.org/officeDocument/2006/relationships/slide" Target="/ppt/slides/slide2.xml" Id="Re66a9aa4b4114316" /><Relationship Type="http://schemas.openxmlformats.org/officeDocument/2006/relationships/slide" Target="/ppt/slides/slide3.xml" Id="Rfda8e3691f2d4189" /><Relationship Type="http://schemas.openxmlformats.org/officeDocument/2006/relationships/slide" Target="/ppt/slides/slide4.xml" Id="R07061b819b1944e0" /><Relationship Type="http://schemas.openxmlformats.org/officeDocument/2006/relationships/slide" Target="/ppt/slides/slide5.xml" Id="R612f97da1a5a4cf2" /><Relationship Type="http://schemas.openxmlformats.org/officeDocument/2006/relationships/slide" Target="/ppt/slides/slide6.xml" Id="R33473455395344f9" /><Relationship Type="http://schemas.openxmlformats.org/officeDocument/2006/relationships/slide" Target="/ppt/slides/slide7.xml" Id="R83eba972d4e048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c2de538f6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dbd69fa8d44a4" /><Relationship Type="http://schemas.openxmlformats.org/officeDocument/2006/relationships/theme" Target="/ppt/slideMasters/theme/theme1.xml" Id="Rc5f2d4d43dd242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bdbd69fa8d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7ad00aa7d4a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23d33be4f4f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c020a6bcc64d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2cbc9e4d24e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69d7d2da241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557382c5f42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c6cc40f6e949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 DRIKKE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 DRIKKE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−103 527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−298 951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2 585 284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5 771 884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NYHAVN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Vaskerelven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96 04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984 507 909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 DRIKKE BERGEN AS</a:t>
            </a:r>
          </a:p>
        </p:txBody>
      </p:sp>
    </p:spTree>
  </p:cSld>
  <p:clrMapOvr>
    <a:masterClrMapping xmlns:a="http://schemas.openxmlformats.org/drawingml/2006/main"/>
  </p:clrMapOvr>
</p:sld>
</file>