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f54b07b86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b2b361b5c44c7"/>
  </p:sldMasterIdLst>
  <p:sldIdLst>
    <p:sldId xmlns:r="http://schemas.openxmlformats.org/officeDocument/2006/relationships" id="256" r:id="R2dcd6bd18ba2446e"/>
    <p:sldId xmlns:r="http://schemas.openxmlformats.org/officeDocument/2006/relationships" id="257" r:id="Rba50e470695d4f32"/>
    <p:sldId xmlns:r="http://schemas.openxmlformats.org/officeDocument/2006/relationships" id="258" r:id="Ra50a4fac013349ba"/>
    <p:sldId xmlns:r="http://schemas.openxmlformats.org/officeDocument/2006/relationships" id="259" r:id="Rab0a3c26b29b4e69"/>
    <p:sldId xmlns:r="http://schemas.openxmlformats.org/officeDocument/2006/relationships" id="260" r:id="Rc6f147a0ff14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b2b361b5c44c7" /><Relationship Type="http://schemas.openxmlformats.org/officeDocument/2006/relationships/slide" Target="/ppt/slides/slide1.xml" Id="R2dcd6bd18ba2446e" /><Relationship Type="http://schemas.openxmlformats.org/officeDocument/2006/relationships/slide" Target="/ppt/slides/slide2.xml" Id="Rba50e470695d4f32" /><Relationship Type="http://schemas.openxmlformats.org/officeDocument/2006/relationships/slide" Target="/ppt/slides/slide3.xml" Id="Ra50a4fac013349ba" /><Relationship Type="http://schemas.openxmlformats.org/officeDocument/2006/relationships/slide" Target="/ppt/slides/slide4.xml" Id="Rab0a3c26b29b4e69" /><Relationship Type="http://schemas.openxmlformats.org/officeDocument/2006/relationships/slide" Target="/ppt/slides/slide5.xml" Id="Rc6f147a0ff14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65ba70f47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15d7aed5543b9" /><Relationship Type="http://schemas.openxmlformats.org/officeDocument/2006/relationships/theme" Target="/ppt/slideMasters/theme/theme1.xml" Id="R310c79e72f13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15d7aed55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1ea20ef7f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68dced85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361aef53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0e95366a8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e202b831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GODE NABOEN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GODE NABOEN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GODE NABOEN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GODE NABOEN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GODE NABOEN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GODE NABOEN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984 497 040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GODE NABOEN AS</a:t>
            </a:r>
          </a:p>
        </p:txBody>
      </p:sp>
    </p:spTree>
  </p:cSld>
  <p:clrMapOvr>
    <a:masterClrMapping xmlns:a="http://schemas.openxmlformats.org/drawingml/2006/main"/>
  </p:clrMapOvr>
</p:sld>
</file>