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f0936bd527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cda0ad2c14f35"/>
  </p:sldMasterIdLst>
  <p:sldIdLst>
    <p:sldId xmlns:r="http://schemas.openxmlformats.org/officeDocument/2006/relationships" id="256" r:id="R9b44978902ba4e7f"/>
    <p:sldId xmlns:r="http://schemas.openxmlformats.org/officeDocument/2006/relationships" id="257" r:id="Ref4c822b3c354b4a"/>
    <p:sldId xmlns:r="http://schemas.openxmlformats.org/officeDocument/2006/relationships" id="258" r:id="Ra6563cb8bde14402"/>
    <p:sldId xmlns:r="http://schemas.openxmlformats.org/officeDocument/2006/relationships" id="259" r:id="Rf48ec560a15f45b1"/>
    <p:sldId xmlns:r="http://schemas.openxmlformats.org/officeDocument/2006/relationships" id="260" r:id="Rb29147b3facf4b02"/>
    <p:sldId xmlns:r="http://schemas.openxmlformats.org/officeDocument/2006/relationships" id="261" r:id="R25bce4ab441d41a0"/>
    <p:sldId xmlns:r="http://schemas.openxmlformats.org/officeDocument/2006/relationships" id="262" r:id="R455ecffe9947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cda0ad2c14f35" /><Relationship Type="http://schemas.openxmlformats.org/officeDocument/2006/relationships/slide" Target="/ppt/slides/slide1.xml" Id="R9b44978902ba4e7f" /><Relationship Type="http://schemas.openxmlformats.org/officeDocument/2006/relationships/slide" Target="/ppt/slides/slide2.xml" Id="Ref4c822b3c354b4a" /><Relationship Type="http://schemas.openxmlformats.org/officeDocument/2006/relationships/slide" Target="/ppt/slides/slide3.xml" Id="Ra6563cb8bde14402" /><Relationship Type="http://schemas.openxmlformats.org/officeDocument/2006/relationships/slide" Target="/ppt/slides/slide4.xml" Id="Rf48ec560a15f45b1" /><Relationship Type="http://schemas.openxmlformats.org/officeDocument/2006/relationships/slide" Target="/ppt/slides/slide5.xml" Id="Rb29147b3facf4b02" /><Relationship Type="http://schemas.openxmlformats.org/officeDocument/2006/relationships/slide" Target="/ppt/slides/slide6.xml" Id="R25bce4ab441d41a0" /><Relationship Type="http://schemas.openxmlformats.org/officeDocument/2006/relationships/slide" Target="/ppt/slides/slide7.xml" Id="R455ecffe9947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c413b542c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38dc17c684eeb" /><Relationship Type="http://schemas.openxmlformats.org/officeDocument/2006/relationships/theme" Target="/ppt/slideMasters/theme/theme1.xml" Id="Rb7fe2dfb5d9d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38dc17c68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58c0d2ee6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9e59642a7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5cdd01532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593f4119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d37becd71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c1e071679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aa4e8665b47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NAVEGANTE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NAVEGANTE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ROMUNDSTAD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984 495 021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