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b08525e18643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7454b345144fc5"/>
  </p:sldMasterIdLst>
  <p:sldIdLst>
    <p:sldId xmlns:r="http://schemas.openxmlformats.org/officeDocument/2006/relationships" id="256" r:id="R0e745164f0944b64"/>
    <p:sldId xmlns:r="http://schemas.openxmlformats.org/officeDocument/2006/relationships" id="257" r:id="R044fc8bfb3d74045"/>
    <p:sldId xmlns:r="http://schemas.openxmlformats.org/officeDocument/2006/relationships" id="258" r:id="Rd36f12aec8244f17"/>
    <p:sldId xmlns:r="http://schemas.openxmlformats.org/officeDocument/2006/relationships" id="259" r:id="Rd81f946204884b3e"/>
    <p:sldId xmlns:r="http://schemas.openxmlformats.org/officeDocument/2006/relationships" id="260" r:id="Ra3061580d1a948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7454b345144fc5" /><Relationship Type="http://schemas.openxmlformats.org/officeDocument/2006/relationships/slide" Target="/ppt/slides/slide1.xml" Id="R0e745164f0944b64" /><Relationship Type="http://schemas.openxmlformats.org/officeDocument/2006/relationships/slide" Target="/ppt/slides/slide2.xml" Id="R044fc8bfb3d74045" /><Relationship Type="http://schemas.openxmlformats.org/officeDocument/2006/relationships/slide" Target="/ppt/slides/slide3.xml" Id="Rd36f12aec8244f17" /><Relationship Type="http://schemas.openxmlformats.org/officeDocument/2006/relationships/slide" Target="/ppt/slides/slide4.xml" Id="Rd81f946204884b3e" /><Relationship Type="http://schemas.openxmlformats.org/officeDocument/2006/relationships/slide" Target="/ppt/slides/slide5.xml" Id="Ra3061580d1a948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6611251b8d48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e5f3b1be14f5c" /><Relationship Type="http://schemas.openxmlformats.org/officeDocument/2006/relationships/theme" Target="/ppt/slideMasters/theme/theme1.xml" Id="R4d981f95d42546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be5f3b1be14f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943b2e93d43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bd87c2f5b45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6ebea85de49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e2266f1d843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762a0ac7b47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TORE GRONGSTAD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GRONGSTAD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GRONGSTAD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GRONGSTAD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GRONGSTAD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GRONGSTAD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Bergverksgata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8618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984 493 533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GRONGSTAD</a:t>
            </a:r>
          </a:p>
        </p:txBody>
      </p:sp>
    </p:spTree>
  </p:cSld>
  <p:clrMapOvr>
    <a:masterClrMapping xmlns:a="http://schemas.openxmlformats.org/drawingml/2006/main"/>
  </p:clrMapOvr>
</p:sld>
</file>