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e67e2e052f4f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3568e307e64264"/>
  </p:sldMasterIdLst>
  <p:sldIdLst>
    <p:sldId xmlns:r="http://schemas.openxmlformats.org/officeDocument/2006/relationships" id="256" r:id="R1eb29bff004e4a9b"/>
    <p:sldId xmlns:r="http://schemas.openxmlformats.org/officeDocument/2006/relationships" id="257" r:id="Rd487b266c9ce44a1"/>
    <p:sldId xmlns:r="http://schemas.openxmlformats.org/officeDocument/2006/relationships" id="258" r:id="Rc3aae1d0db164e31"/>
    <p:sldId xmlns:r="http://schemas.openxmlformats.org/officeDocument/2006/relationships" id="259" r:id="R5d1947ef85f7454e"/>
    <p:sldId xmlns:r="http://schemas.openxmlformats.org/officeDocument/2006/relationships" id="260" r:id="R6e7d2e87cd1a4d0b"/>
    <p:sldId xmlns:r="http://schemas.openxmlformats.org/officeDocument/2006/relationships" id="261" r:id="Rffdcc778fd0741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568e307e64264" /><Relationship Type="http://schemas.openxmlformats.org/officeDocument/2006/relationships/slide" Target="/ppt/slides/slide1.xml" Id="R1eb29bff004e4a9b" /><Relationship Type="http://schemas.openxmlformats.org/officeDocument/2006/relationships/slide" Target="/ppt/slides/slide2.xml" Id="Rd487b266c9ce44a1" /><Relationship Type="http://schemas.openxmlformats.org/officeDocument/2006/relationships/slide" Target="/ppt/slides/slide3.xml" Id="Rc3aae1d0db164e31" /><Relationship Type="http://schemas.openxmlformats.org/officeDocument/2006/relationships/slide" Target="/ppt/slides/slide4.xml" Id="R5d1947ef85f7454e" /><Relationship Type="http://schemas.openxmlformats.org/officeDocument/2006/relationships/slide" Target="/ppt/slides/slide5.xml" Id="R6e7d2e87cd1a4d0b" /><Relationship Type="http://schemas.openxmlformats.org/officeDocument/2006/relationships/slide" Target="/ppt/slides/slide6.xml" Id="Rffdcc778fd0741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bb6b91bf1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f06582b434a65" /><Relationship Type="http://schemas.openxmlformats.org/officeDocument/2006/relationships/theme" Target="/ppt/slideMasters/theme/theme1.xml" Id="R936e7de45bfb44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f06582b434a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6d1fddf27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6b28ed5ee4c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e539f28cb4d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3e73078c34e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2410ed39740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81d150049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SYSTEMPARTNER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SYSTEMPARTNER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35 472 669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8 743 709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7 163 550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6 524 437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984 492 545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SYSTEMPARTNER AS</a:t>
            </a:r>
          </a:p>
        </p:txBody>
      </p:sp>
    </p:spTree>
  </p:cSld>
  <p:clrMapOvr>
    <a:masterClrMapping xmlns:a="http://schemas.openxmlformats.org/drawingml/2006/main"/>
  </p:clrMapOvr>
</p:sld>
</file>