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46613c51714b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2f86277f6e456a"/>
  </p:sldMasterIdLst>
  <p:sldIdLst>
    <p:sldId xmlns:r="http://schemas.openxmlformats.org/officeDocument/2006/relationships" id="256" r:id="R38a80624ffe8459c"/>
    <p:sldId xmlns:r="http://schemas.openxmlformats.org/officeDocument/2006/relationships" id="257" r:id="Rd5b1e7d6811a43a7"/>
    <p:sldId xmlns:r="http://schemas.openxmlformats.org/officeDocument/2006/relationships" id="258" r:id="Re0b8da4b0aca402f"/>
    <p:sldId xmlns:r="http://schemas.openxmlformats.org/officeDocument/2006/relationships" id="259" r:id="R7a2f8e6935aa4bb7"/>
    <p:sldId xmlns:r="http://schemas.openxmlformats.org/officeDocument/2006/relationships" id="260" r:id="Re685082990a44e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f86277f6e456a" /><Relationship Type="http://schemas.openxmlformats.org/officeDocument/2006/relationships/slide" Target="/ppt/slides/slide1.xml" Id="R38a80624ffe8459c" /><Relationship Type="http://schemas.openxmlformats.org/officeDocument/2006/relationships/slide" Target="/ppt/slides/slide2.xml" Id="Rd5b1e7d6811a43a7" /><Relationship Type="http://schemas.openxmlformats.org/officeDocument/2006/relationships/slide" Target="/ppt/slides/slide3.xml" Id="Re0b8da4b0aca402f" /><Relationship Type="http://schemas.openxmlformats.org/officeDocument/2006/relationships/slide" Target="/ppt/slides/slide4.xml" Id="R7a2f8e6935aa4bb7" /><Relationship Type="http://schemas.openxmlformats.org/officeDocument/2006/relationships/slide" Target="/ppt/slides/slide5.xml" Id="Re685082990a44e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0a90db3ee45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73186cf4342f6" /><Relationship Type="http://schemas.openxmlformats.org/officeDocument/2006/relationships/theme" Target="/ppt/slideMasters/theme/theme1.xml" Id="R40adf105d1af4a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673186cf4342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8ef557d954a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32ea2c6a34c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b647a420c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ca54741aa4e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4b8f409e240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OMEGA ELEKTRO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