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b129df89c949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2a11588c0b4589"/>
  </p:sldMasterIdLst>
  <p:sldIdLst>
    <p:sldId xmlns:r="http://schemas.openxmlformats.org/officeDocument/2006/relationships" id="256" r:id="R7b57886070b041df"/>
    <p:sldId xmlns:r="http://schemas.openxmlformats.org/officeDocument/2006/relationships" id="257" r:id="Re1a115504038499d"/>
    <p:sldId xmlns:r="http://schemas.openxmlformats.org/officeDocument/2006/relationships" id="258" r:id="R2c59ea19a3bf4396"/>
    <p:sldId xmlns:r="http://schemas.openxmlformats.org/officeDocument/2006/relationships" id="259" r:id="R46a674024f044c34"/>
    <p:sldId xmlns:r="http://schemas.openxmlformats.org/officeDocument/2006/relationships" id="260" r:id="Rcdd562a3c3774f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2a11588c0b4589" /><Relationship Type="http://schemas.openxmlformats.org/officeDocument/2006/relationships/slide" Target="/ppt/slides/slide1.xml" Id="R7b57886070b041df" /><Relationship Type="http://schemas.openxmlformats.org/officeDocument/2006/relationships/slide" Target="/ppt/slides/slide2.xml" Id="Re1a115504038499d" /><Relationship Type="http://schemas.openxmlformats.org/officeDocument/2006/relationships/slide" Target="/ppt/slides/slide3.xml" Id="R2c59ea19a3bf4396" /><Relationship Type="http://schemas.openxmlformats.org/officeDocument/2006/relationships/slide" Target="/ppt/slides/slide4.xml" Id="R46a674024f044c34" /><Relationship Type="http://schemas.openxmlformats.org/officeDocument/2006/relationships/slide" Target="/ppt/slides/slide5.xml" Id="Rcdd562a3c3774f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f2d1ada20a48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f74e6688a4bdd" /><Relationship Type="http://schemas.openxmlformats.org/officeDocument/2006/relationships/theme" Target="/ppt/slideMasters/theme/theme1.xml" Id="R04d23ae0b78147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8f74e6688a4b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9dc30a04a40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429ca8b464d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8606549c644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d3e59b3a04e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7bddf67744a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ABBA PARKETTSLIPING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ABBA PARKETTSLIPING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ABBA PARKETTSLIPING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ABBA PARKETTSLIPING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ABBA PARKETTSLIPING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ABBA PARKETTSLIPING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984 469 241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ABBA PARKETTSLIPING AS</a:t>
            </a:r>
          </a:p>
        </p:txBody>
      </p:sp>
    </p:spTree>
  </p:cSld>
  <p:clrMapOvr>
    <a:masterClrMapping xmlns:a="http://schemas.openxmlformats.org/drawingml/2006/main"/>
  </p:clrMapOvr>
</p:sld>
</file>