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9818eb51747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96fbe3d2de422b"/>
  </p:sldMasterIdLst>
  <p:sldIdLst>
    <p:sldId xmlns:r="http://schemas.openxmlformats.org/officeDocument/2006/relationships" id="256" r:id="R49f6eb1c69b145d1"/>
    <p:sldId xmlns:r="http://schemas.openxmlformats.org/officeDocument/2006/relationships" id="257" r:id="R7fc62f9edc7d438d"/>
    <p:sldId xmlns:r="http://schemas.openxmlformats.org/officeDocument/2006/relationships" id="258" r:id="R93a9626e7a2a4900"/>
    <p:sldId xmlns:r="http://schemas.openxmlformats.org/officeDocument/2006/relationships" id="259" r:id="Recc149b29e7c4f60"/>
    <p:sldId xmlns:r="http://schemas.openxmlformats.org/officeDocument/2006/relationships" id="260" r:id="R0e3c8525ac1f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96fbe3d2de422b" /><Relationship Type="http://schemas.openxmlformats.org/officeDocument/2006/relationships/slide" Target="/ppt/slides/slide1.xml" Id="R49f6eb1c69b145d1" /><Relationship Type="http://schemas.openxmlformats.org/officeDocument/2006/relationships/slide" Target="/ppt/slides/slide2.xml" Id="R7fc62f9edc7d438d" /><Relationship Type="http://schemas.openxmlformats.org/officeDocument/2006/relationships/slide" Target="/ppt/slides/slide3.xml" Id="R93a9626e7a2a4900" /><Relationship Type="http://schemas.openxmlformats.org/officeDocument/2006/relationships/slide" Target="/ppt/slides/slide4.xml" Id="Recc149b29e7c4f60" /><Relationship Type="http://schemas.openxmlformats.org/officeDocument/2006/relationships/slide" Target="/ppt/slides/slide5.xml" Id="R0e3c8525ac1f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42d5219dc4a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3c76b6e7c4cbb" /><Relationship Type="http://schemas.openxmlformats.org/officeDocument/2006/relationships/theme" Target="/ppt/slideMasters/theme/theme1.xml" Id="R88bc9b0a23cf47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83c76b6e7c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b5d5c263345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01013ddca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bc2699c224d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0a92930ce4b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aad585b4440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984 469 098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WINDATA AS</a:t>
            </a:r>
          </a:p>
        </p:txBody>
      </p:sp>
    </p:spTree>
  </p:cSld>
  <p:clrMapOvr>
    <a:masterClrMapping xmlns:a="http://schemas.openxmlformats.org/drawingml/2006/main"/>
  </p:clrMapOvr>
</p:sld>
</file>