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ed952f0e9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a2c32efdd845fe"/>
  </p:sldMasterIdLst>
  <p:sldIdLst>
    <p:sldId xmlns:r="http://schemas.openxmlformats.org/officeDocument/2006/relationships" id="256" r:id="Re8790fec090648e2"/>
    <p:sldId xmlns:r="http://schemas.openxmlformats.org/officeDocument/2006/relationships" id="257" r:id="R2ccc723db65a44da"/>
    <p:sldId xmlns:r="http://schemas.openxmlformats.org/officeDocument/2006/relationships" id="258" r:id="R362389cb92ad48cf"/>
    <p:sldId xmlns:r="http://schemas.openxmlformats.org/officeDocument/2006/relationships" id="259" r:id="R2ec396e51c3b4352"/>
    <p:sldId xmlns:r="http://schemas.openxmlformats.org/officeDocument/2006/relationships" id="260" r:id="R397f411cb4b549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2c32efdd845fe" /><Relationship Type="http://schemas.openxmlformats.org/officeDocument/2006/relationships/slide" Target="/ppt/slides/slide1.xml" Id="Re8790fec090648e2" /><Relationship Type="http://schemas.openxmlformats.org/officeDocument/2006/relationships/slide" Target="/ppt/slides/slide2.xml" Id="R2ccc723db65a44da" /><Relationship Type="http://schemas.openxmlformats.org/officeDocument/2006/relationships/slide" Target="/ppt/slides/slide3.xml" Id="R362389cb92ad48cf" /><Relationship Type="http://schemas.openxmlformats.org/officeDocument/2006/relationships/slide" Target="/ppt/slides/slide4.xml" Id="R2ec396e51c3b4352" /><Relationship Type="http://schemas.openxmlformats.org/officeDocument/2006/relationships/slide" Target="/ppt/slides/slide5.xml" Id="R397f411cb4b549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9c316d77e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453b1adc14e92" /><Relationship Type="http://schemas.openxmlformats.org/officeDocument/2006/relationships/theme" Target="/ppt/slideMasters/theme/theme1.xml" Id="R6103a7cc5c41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453b1adc1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c0d0e1dde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7def29272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89bb0faa0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b8cefa0f542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4fac0e649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 PRODUCTS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 PRODUCTS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 PRODUCTS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 PRODUCTS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 PRODUCTS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 PRODUCTS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984 469 055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 PRODUCTS INC AS</a:t>
            </a:r>
          </a:p>
        </p:txBody>
      </p:sp>
    </p:spTree>
  </p:cSld>
  <p:clrMapOvr>
    <a:masterClrMapping xmlns:a="http://schemas.openxmlformats.org/drawingml/2006/main"/>
  </p:clrMapOvr>
</p:sld>
</file>