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283d8ed7647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032f61cee44ab"/>
  </p:sldMasterIdLst>
  <p:sldIdLst>
    <p:sldId xmlns:r="http://schemas.openxmlformats.org/officeDocument/2006/relationships" id="256" r:id="R2fa3eee4ae824f43"/>
    <p:sldId xmlns:r="http://schemas.openxmlformats.org/officeDocument/2006/relationships" id="257" r:id="Rcab619c23cde4555"/>
    <p:sldId xmlns:r="http://schemas.openxmlformats.org/officeDocument/2006/relationships" id="258" r:id="R0c299404cbe24a80"/>
    <p:sldId xmlns:r="http://schemas.openxmlformats.org/officeDocument/2006/relationships" id="259" r:id="R0b4e833a05f14434"/>
    <p:sldId xmlns:r="http://schemas.openxmlformats.org/officeDocument/2006/relationships" id="260" r:id="Rb43162102d734a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032f61cee44ab" /><Relationship Type="http://schemas.openxmlformats.org/officeDocument/2006/relationships/slide" Target="/ppt/slides/slide1.xml" Id="R2fa3eee4ae824f43" /><Relationship Type="http://schemas.openxmlformats.org/officeDocument/2006/relationships/slide" Target="/ppt/slides/slide2.xml" Id="Rcab619c23cde4555" /><Relationship Type="http://schemas.openxmlformats.org/officeDocument/2006/relationships/slide" Target="/ppt/slides/slide3.xml" Id="R0c299404cbe24a80" /><Relationship Type="http://schemas.openxmlformats.org/officeDocument/2006/relationships/slide" Target="/ppt/slides/slide4.xml" Id="R0b4e833a05f14434" /><Relationship Type="http://schemas.openxmlformats.org/officeDocument/2006/relationships/slide" Target="/ppt/slides/slide5.xml" Id="Rb43162102d734a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06129358e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7a6fee367409b" /><Relationship Type="http://schemas.openxmlformats.org/officeDocument/2006/relationships/theme" Target="/ppt/slideMasters/theme/theme1.xml" Id="Reeae8b4808dc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7a6fee367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0a83f1271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77466cd4f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53f436b3e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201ae9fda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cf3ea82b9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RISHOLM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RISHOLM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RISHOLM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RISHOLM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RISHOLM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RISHOLM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RISHOLM CONSULT AS</a:t>
            </a:r>
          </a:p>
        </p:txBody>
      </p:sp>
    </p:spTree>
  </p:cSld>
  <p:clrMapOvr>
    <a:masterClrMapping xmlns:a="http://schemas.openxmlformats.org/drawingml/2006/main"/>
  </p:clrMapOvr>
</p:sld>
</file>