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96e22c7f2e46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0734a871d46e2"/>
  </p:sldMasterIdLst>
  <p:sldIdLst>
    <p:sldId xmlns:r="http://schemas.openxmlformats.org/officeDocument/2006/relationships" id="256" r:id="R653bed8cf6fe4c56"/>
    <p:sldId xmlns:r="http://schemas.openxmlformats.org/officeDocument/2006/relationships" id="257" r:id="R9cde9151cd534f58"/>
    <p:sldId xmlns:r="http://schemas.openxmlformats.org/officeDocument/2006/relationships" id="258" r:id="R8b86cd5db91041ed"/>
    <p:sldId xmlns:r="http://schemas.openxmlformats.org/officeDocument/2006/relationships" id="259" r:id="R71e195d3ee1846eb"/>
    <p:sldId xmlns:r="http://schemas.openxmlformats.org/officeDocument/2006/relationships" id="260" r:id="R6928484577df48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0734a871d46e2" /><Relationship Type="http://schemas.openxmlformats.org/officeDocument/2006/relationships/slide" Target="/ppt/slides/slide1.xml" Id="R653bed8cf6fe4c56" /><Relationship Type="http://schemas.openxmlformats.org/officeDocument/2006/relationships/slide" Target="/ppt/slides/slide2.xml" Id="R9cde9151cd534f58" /><Relationship Type="http://schemas.openxmlformats.org/officeDocument/2006/relationships/slide" Target="/ppt/slides/slide3.xml" Id="R8b86cd5db91041ed" /><Relationship Type="http://schemas.openxmlformats.org/officeDocument/2006/relationships/slide" Target="/ppt/slides/slide4.xml" Id="R71e195d3ee1846eb" /><Relationship Type="http://schemas.openxmlformats.org/officeDocument/2006/relationships/slide" Target="/ppt/slides/slide5.xml" Id="R6928484577df48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5c1cee7fa41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a15194589473e" /><Relationship Type="http://schemas.openxmlformats.org/officeDocument/2006/relationships/theme" Target="/ppt/slideMasters/theme/theme1.xml" Id="R1639663705e4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a15194589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0b72bbdb0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eace87d942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b624348d7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efc11e5ea40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ff603507e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MANN KNARVIK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MANN KNARVIK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KNARVIK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984 468 121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KNARVIK AS</a:t>
            </a:r>
          </a:p>
        </p:txBody>
      </p:sp>
    </p:spTree>
  </p:cSld>
  <p:clrMapOvr>
    <a:masterClrMapping xmlns:a="http://schemas.openxmlformats.org/drawingml/2006/main"/>
  </p:clrMapOvr>
</p:sld>
</file>