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a72bb1f1e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6d6922d414a63"/>
  </p:sldMasterIdLst>
  <p:sldIdLst>
    <p:sldId xmlns:r="http://schemas.openxmlformats.org/officeDocument/2006/relationships" id="256" r:id="R1ffc7dabbfb24b86"/>
    <p:sldId xmlns:r="http://schemas.openxmlformats.org/officeDocument/2006/relationships" id="257" r:id="R840a37682f104016"/>
    <p:sldId xmlns:r="http://schemas.openxmlformats.org/officeDocument/2006/relationships" id="258" r:id="R97eab5655a794e10"/>
    <p:sldId xmlns:r="http://schemas.openxmlformats.org/officeDocument/2006/relationships" id="259" r:id="R5ec5b99b259e47df"/>
    <p:sldId xmlns:r="http://schemas.openxmlformats.org/officeDocument/2006/relationships" id="260" r:id="R479bd40cb6914b39"/>
    <p:sldId xmlns:r="http://schemas.openxmlformats.org/officeDocument/2006/relationships" id="261" r:id="R6f271d2f3e054e1f"/>
    <p:sldId xmlns:r="http://schemas.openxmlformats.org/officeDocument/2006/relationships" id="262" r:id="R4872913de3f749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6d6922d414a63" /><Relationship Type="http://schemas.openxmlformats.org/officeDocument/2006/relationships/slide" Target="/ppt/slides/slide1.xml" Id="R1ffc7dabbfb24b86" /><Relationship Type="http://schemas.openxmlformats.org/officeDocument/2006/relationships/slide" Target="/ppt/slides/slide2.xml" Id="R840a37682f104016" /><Relationship Type="http://schemas.openxmlformats.org/officeDocument/2006/relationships/slide" Target="/ppt/slides/slide3.xml" Id="R97eab5655a794e10" /><Relationship Type="http://schemas.openxmlformats.org/officeDocument/2006/relationships/slide" Target="/ppt/slides/slide4.xml" Id="R5ec5b99b259e47df" /><Relationship Type="http://schemas.openxmlformats.org/officeDocument/2006/relationships/slide" Target="/ppt/slides/slide5.xml" Id="R479bd40cb6914b39" /><Relationship Type="http://schemas.openxmlformats.org/officeDocument/2006/relationships/slide" Target="/ppt/slides/slide6.xml" Id="R6f271d2f3e054e1f" /><Relationship Type="http://schemas.openxmlformats.org/officeDocument/2006/relationships/slide" Target="/ppt/slides/slide7.xml" Id="R4872913de3f749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83dde557f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90327ae7c4181" /><Relationship Type="http://schemas.openxmlformats.org/officeDocument/2006/relationships/theme" Target="/ppt/slideMasters/theme/theme1.xml" Id="R1f79582a6f054a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790327ae7c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7f237f31a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94f31d893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d2e3cab154c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9ee36b69440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3ab97f44142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e3d1af4b347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8daa11f80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PERPETUUM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PERPETUUM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292 460 516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40 335 785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29 839 227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171 551 618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373 746 757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AS  –  42,5 %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 –  42,5 %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LORENTSEN HOLDING AS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ARNTSEN EIENDOM AS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KJELSTRUP CONSULTING AS  –  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29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984 464 045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