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fb7f929a0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058b7a3f14f58"/>
  </p:sldMasterIdLst>
  <p:sldIdLst>
    <p:sldId xmlns:r="http://schemas.openxmlformats.org/officeDocument/2006/relationships" id="256" r:id="R9afcd6b3c7a244e7"/>
    <p:sldId xmlns:r="http://schemas.openxmlformats.org/officeDocument/2006/relationships" id="257" r:id="R36b9e6a8d468475a"/>
    <p:sldId xmlns:r="http://schemas.openxmlformats.org/officeDocument/2006/relationships" id="258" r:id="R1f09f3d35f9e4f59"/>
    <p:sldId xmlns:r="http://schemas.openxmlformats.org/officeDocument/2006/relationships" id="259" r:id="Rb1a64909e7a24e51"/>
    <p:sldId xmlns:r="http://schemas.openxmlformats.org/officeDocument/2006/relationships" id="260" r:id="R292270eed77940a9"/>
    <p:sldId xmlns:r="http://schemas.openxmlformats.org/officeDocument/2006/relationships" id="261" r:id="R94b99dccfc264484"/>
    <p:sldId xmlns:r="http://schemas.openxmlformats.org/officeDocument/2006/relationships" id="262" r:id="R8a4a62aa6fc5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058b7a3f14f58" /><Relationship Type="http://schemas.openxmlformats.org/officeDocument/2006/relationships/slide" Target="/ppt/slides/slide1.xml" Id="R9afcd6b3c7a244e7" /><Relationship Type="http://schemas.openxmlformats.org/officeDocument/2006/relationships/slide" Target="/ppt/slides/slide2.xml" Id="R36b9e6a8d468475a" /><Relationship Type="http://schemas.openxmlformats.org/officeDocument/2006/relationships/slide" Target="/ppt/slides/slide3.xml" Id="R1f09f3d35f9e4f59" /><Relationship Type="http://schemas.openxmlformats.org/officeDocument/2006/relationships/slide" Target="/ppt/slides/slide4.xml" Id="Rb1a64909e7a24e51" /><Relationship Type="http://schemas.openxmlformats.org/officeDocument/2006/relationships/slide" Target="/ppt/slides/slide5.xml" Id="R292270eed77940a9" /><Relationship Type="http://schemas.openxmlformats.org/officeDocument/2006/relationships/slide" Target="/ppt/slides/slide6.xml" Id="R94b99dccfc264484" /><Relationship Type="http://schemas.openxmlformats.org/officeDocument/2006/relationships/slide" Target="/ppt/slides/slide7.xml" Id="R8a4a62aa6fc5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62368044f4e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180047e07486a" /><Relationship Type="http://schemas.openxmlformats.org/officeDocument/2006/relationships/theme" Target="/ppt/slideMasters/theme/theme1.xml" Id="Rb7ce59c79be2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180047e07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2217c9ad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71729f90f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9ab37f01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a0a0da28e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91efb579c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82f00de7348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99615c80d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SIVA TROMSØ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TROMSØ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70 216 468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7 900 139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−17 378 859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339 847 516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841 641 145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EIENDOM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Brochs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984 463 901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SIVA TROMSØ EIENDOM AS</a:t>
            </a:r>
          </a:p>
        </p:txBody>
      </p:sp>
    </p:spTree>
  </p:cSld>
  <p:clrMapOvr>
    <a:masterClrMapping xmlns:a="http://schemas.openxmlformats.org/drawingml/2006/main"/>
  </p:clrMapOvr>
</p:sld>
</file>