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c70a8ba4d848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2f69f19b3e4b3c"/>
  </p:sldMasterIdLst>
  <p:sldIdLst>
    <p:sldId xmlns:r="http://schemas.openxmlformats.org/officeDocument/2006/relationships" id="256" r:id="R0a7a00c739a343be"/>
    <p:sldId xmlns:r="http://schemas.openxmlformats.org/officeDocument/2006/relationships" id="257" r:id="R0c3c922d5a594b6e"/>
    <p:sldId xmlns:r="http://schemas.openxmlformats.org/officeDocument/2006/relationships" id="258" r:id="Rf3c053bc47634247"/>
    <p:sldId xmlns:r="http://schemas.openxmlformats.org/officeDocument/2006/relationships" id="259" r:id="Recbd86b723fa4068"/>
    <p:sldId xmlns:r="http://schemas.openxmlformats.org/officeDocument/2006/relationships" id="260" r:id="Re0b9c1a6e44b4b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f69f19b3e4b3c" /><Relationship Type="http://schemas.openxmlformats.org/officeDocument/2006/relationships/slide" Target="/ppt/slides/slide1.xml" Id="R0a7a00c739a343be" /><Relationship Type="http://schemas.openxmlformats.org/officeDocument/2006/relationships/slide" Target="/ppt/slides/slide2.xml" Id="R0c3c922d5a594b6e" /><Relationship Type="http://schemas.openxmlformats.org/officeDocument/2006/relationships/slide" Target="/ppt/slides/slide3.xml" Id="Rf3c053bc47634247" /><Relationship Type="http://schemas.openxmlformats.org/officeDocument/2006/relationships/slide" Target="/ppt/slides/slide4.xml" Id="Recbd86b723fa4068" /><Relationship Type="http://schemas.openxmlformats.org/officeDocument/2006/relationships/slide" Target="/ppt/slides/slide5.xml" Id="Re0b9c1a6e44b4b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1d8a87e3b24c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37b07078b4a14" /><Relationship Type="http://schemas.openxmlformats.org/officeDocument/2006/relationships/theme" Target="/ppt/slideMasters/theme/theme1.xml" Id="R560d5e1e1cd142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c37b07078b4a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f28da3fba41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05f591be746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e6eecc6f640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d01e773224f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d5debb11f43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