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04f859a9a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d37c27a6f42c1"/>
  </p:sldMasterIdLst>
  <p:sldIdLst>
    <p:sldId xmlns:r="http://schemas.openxmlformats.org/officeDocument/2006/relationships" id="256" r:id="Rfa99af711a1947ff"/>
    <p:sldId xmlns:r="http://schemas.openxmlformats.org/officeDocument/2006/relationships" id="257" r:id="Rd3c4040bf71c459c"/>
    <p:sldId xmlns:r="http://schemas.openxmlformats.org/officeDocument/2006/relationships" id="258" r:id="Re83dc35fd1114ab3"/>
    <p:sldId xmlns:r="http://schemas.openxmlformats.org/officeDocument/2006/relationships" id="259" r:id="Rac7e4dd23af64d28"/>
    <p:sldId xmlns:r="http://schemas.openxmlformats.org/officeDocument/2006/relationships" id="260" r:id="R0c55bf196d944ae1"/>
    <p:sldId xmlns:r="http://schemas.openxmlformats.org/officeDocument/2006/relationships" id="261" r:id="R03c5a5127e41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d37c27a6f42c1" /><Relationship Type="http://schemas.openxmlformats.org/officeDocument/2006/relationships/slide" Target="/ppt/slides/slide1.xml" Id="Rfa99af711a1947ff" /><Relationship Type="http://schemas.openxmlformats.org/officeDocument/2006/relationships/slide" Target="/ppt/slides/slide2.xml" Id="Rd3c4040bf71c459c" /><Relationship Type="http://schemas.openxmlformats.org/officeDocument/2006/relationships/slide" Target="/ppt/slides/slide3.xml" Id="Re83dc35fd1114ab3" /><Relationship Type="http://schemas.openxmlformats.org/officeDocument/2006/relationships/slide" Target="/ppt/slides/slide4.xml" Id="Rac7e4dd23af64d28" /><Relationship Type="http://schemas.openxmlformats.org/officeDocument/2006/relationships/slide" Target="/ppt/slides/slide5.xml" Id="R0c55bf196d944ae1" /><Relationship Type="http://schemas.openxmlformats.org/officeDocument/2006/relationships/slide" Target="/ppt/slides/slide6.xml" Id="R03c5a5127e41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90e4ef49e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30e675bc648ab" /><Relationship Type="http://schemas.openxmlformats.org/officeDocument/2006/relationships/theme" Target="/ppt/slideMasters/theme/theme1.xml" Id="R078b6becad69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30e675bc6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af7a5fa4b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6ee33d64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dc96ac306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6d2d6eb26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4250052c14c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139501086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