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75069d39384f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5e1b42c5594cae"/>
  </p:sldMasterIdLst>
  <p:sldIdLst>
    <p:sldId xmlns:r="http://schemas.openxmlformats.org/officeDocument/2006/relationships" id="256" r:id="Rf75482224aaa4db2"/>
    <p:sldId xmlns:r="http://schemas.openxmlformats.org/officeDocument/2006/relationships" id="257" r:id="Rfa581d4189594032"/>
    <p:sldId xmlns:r="http://schemas.openxmlformats.org/officeDocument/2006/relationships" id="258" r:id="R0f6a4c0967d54601"/>
    <p:sldId xmlns:r="http://schemas.openxmlformats.org/officeDocument/2006/relationships" id="259" r:id="Rc90eff328bd048bc"/>
    <p:sldId xmlns:r="http://schemas.openxmlformats.org/officeDocument/2006/relationships" id="260" r:id="R67722502260242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e1b42c5594cae" /><Relationship Type="http://schemas.openxmlformats.org/officeDocument/2006/relationships/slide" Target="/ppt/slides/slide1.xml" Id="Rf75482224aaa4db2" /><Relationship Type="http://schemas.openxmlformats.org/officeDocument/2006/relationships/slide" Target="/ppt/slides/slide2.xml" Id="Rfa581d4189594032" /><Relationship Type="http://schemas.openxmlformats.org/officeDocument/2006/relationships/slide" Target="/ppt/slides/slide3.xml" Id="R0f6a4c0967d54601" /><Relationship Type="http://schemas.openxmlformats.org/officeDocument/2006/relationships/slide" Target="/ppt/slides/slide4.xml" Id="Rc90eff328bd048bc" /><Relationship Type="http://schemas.openxmlformats.org/officeDocument/2006/relationships/slide" Target="/ppt/slides/slide5.xml" Id="R67722502260242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fbc0114fd848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509250f974d38" /><Relationship Type="http://schemas.openxmlformats.org/officeDocument/2006/relationships/theme" Target="/ppt/slideMasters/theme/theme1.xml" Id="R0f9670ca15ed42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3509250f974d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6c5b4efac45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fd5cc44374e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ac683746b42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10a4711904c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3a7828a0049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TIPP OG SPILL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 OG 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TIPP OG SPILL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 OG 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 OG 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 OG 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984 460 031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 OG SPILL AS</a:t>
            </a:r>
          </a:p>
        </p:txBody>
      </p:sp>
    </p:spTree>
  </p:cSld>
  <p:clrMapOvr>
    <a:masterClrMapping xmlns:a="http://schemas.openxmlformats.org/drawingml/2006/main"/>
  </p:clrMapOvr>
</p:sld>
</file>