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5edbfebdf748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9c73445ee14160"/>
  </p:sldMasterIdLst>
  <p:sldIdLst>
    <p:sldId xmlns:r="http://schemas.openxmlformats.org/officeDocument/2006/relationships" id="256" r:id="R40375452992b4f12"/>
    <p:sldId xmlns:r="http://schemas.openxmlformats.org/officeDocument/2006/relationships" id="257" r:id="R8e9b52d99e16413a"/>
    <p:sldId xmlns:r="http://schemas.openxmlformats.org/officeDocument/2006/relationships" id="258" r:id="R77794cb9777e47a3"/>
    <p:sldId xmlns:r="http://schemas.openxmlformats.org/officeDocument/2006/relationships" id="259" r:id="Rb0dbcf2dbb634884"/>
    <p:sldId xmlns:r="http://schemas.openxmlformats.org/officeDocument/2006/relationships" id="260" r:id="R1448602416a2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c73445ee14160" /><Relationship Type="http://schemas.openxmlformats.org/officeDocument/2006/relationships/slide" Target="/ppt/slides/slide1.xml" Id="R40375452992b4f12" /><Relationship Type="http://schemas.openxmlformats.org/officeDocument/2006/relationships/slide" Target="/ppt/slides/slide2.xml" Id="R8e9b52d99e16413a" /><Relationship Type="http://schemas.openxmlformats.org/officeDocument/2006/relationships/slide" Target="/ppt/slides/slide3.xml" Id="R77794cb9777e47a3" /><Relationship Type="http://schemas.openxmlformats.org/officeDocument/2006/relationships/slide" Target="/ppt/slides/slide4.xml" Id="Rb0dbcf2dbb634884" /><Relationship Type="http://schemas.openxmlformats.org/officeDocument/2006/relationships/slide" Target="/ppt/slides/slide5.xml" Id="R1448602416a2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a9755b48949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32aeaf6494e7b" /><Relationship Type="http://schemas.openxmlformats.org/officeDocument/2006/relationships/theme" Target="/ppt/slideMasters/theme/theme1.xml" Id="Rf74c3655d930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32aeaf6494e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fd4d5bfd040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459daf3d448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84eaee2544b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6605e409f4d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673d8c4bd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ÅNUND RAGNAR DUKANE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ÅNUND RAGNAR DUKANE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ÅNUND RAGNAR DUKANE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ÅNUND RAGNAR DUKANE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ÅNUND RAGNAR DUKANE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ÅNUND RAGNAR DUKANE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 309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08 13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984 455 429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ÅNUND RAGNAR DUKANE</a:t>
            </a:r>
          </a:p>
        </p:txBody>
      </p:sp>
    </p:spTree>
  </p:cSld>
  <p:clrMapOvr>
    <a:masterClrMapping xmlns:a="http://schemas.openxmlformats.org/drawingml/2006/main"/>
  </p:clrMapOvr>
</p:sld>
</file>