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0417499f6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dc773b7fc4b10"/>
  </p:sldMasterIdLst>
  <p:sldIdLst>
    <p:sldId xmlns:r="http://schemas.openxmlformats.org/officeDocument/2006/relationships" id="256" r:id="Rfd60e3937b174af0"/>
    <p:sldId xmlns:r="http://schemas.openxmlformats.org/officeDocument/2006/relationships" id="257" r:id="R2f098b1dd4624335"/>
    <p:sldId xmlns:r="http://schemas.openxmlformats.org/officeDocument/2006/relationships" id="258" r:id="Rb3d75d76aa4f4f0b"/>
    <p:sldId xmlns:r="http://schemas.openxmlformats.org/officeDocument/2006/relationships" id="259" r:id="R021c3fdef582417d"/>
    <p:sldId xmlns:r="http://schemas.openxmlformats.org/officeDocument/2006/relationships" id="260" r:id="Rcff87acdcd07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dc773b7fc4b10" /><Relationship Type="http://schemas.openxmlformats.org/officeDocument/2006/relationships/slide" Target="/ppt/slides/slide1.xml" Id="Rfd60e3937b174af0" /><Relationship Type="http://schemas.openxmlformats.org/officeDocument/2006/relationships/slide" Target="/ppt/slides/slide2.xml" Id="R2f098b1dd4624335" /><Relationship Type="http://schemas.openxmlformats.org/officeDocument/2006/relationships/slide" Target="/ppt/slides/slide3.xml" Id="Rb3d75d76aa4f4f0b" /><Relationship Type="http://schemas.openxmlformats.org/officeDocument/2006/relationships/slide" Target="/ppt/slides/slide4.xml" Id="R021c3fdef582417d" /><Relationship Type="http://schemas.openxmlformats.org/officeDocument/2006/relationships/slide" Target="/ppt/slides/slide5.xml" Id="Rcff87acdcd07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95d5d626c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ee114e673482f" /><Relationship Type="http://schemas.openxmlformats.org/officeDocument/2006/relationships/theme" Target="/ppt/slideMasters/theme/theme1.xml" Id="R4349e3403e65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ee114e673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2e9120cbc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e1049f45e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98ffc90a2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62828c07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174f8902d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PEGASUS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PEGASUS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PEGASUS PRODUCTION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PEGASUS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PEGASUS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PEGASUS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984 452 608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PEGASUS PRODUCTION AS</a:t>
            </a:r>
          </a:p>
        </p:txBody>
      </p:sp>
    </p:spTree>
  </p:cSld>
  <p:clrMapOvr>
    <a:masterClrMapping xmlns:a="http://schemas.openxmlformats.org/drawingml/2006/main"/>
  </p:clrMapOvr>
</p:sld>
</file>