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04053726b45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070e12be074de0"/>
  </p:sldMasterIdLst>
  <p:sldIdLst>
    <p:sldId xmlns:r="http://schemas.openxmlformats.org/officeDocument/2006/relationships" id="256" r:id="R8eb494fbd9144f52"/>
    <p:sldId xmlns:r="http://schemas.openxmlformats.org/officeDocument/2006/relationships" id="257" r:id="R2b9f760db257427b"/>
    <p:sldId xmlns:r="http://schemas.openxmlformats.org/officeDocument/2006/relationships" id="258" r:id="R29fc2c4424fb40c4"/>
    <p:sldId xmlns:r="http://schemas.openxmlformats.org/officeDocument/2006/relationships" id="259" r:id="Rba0fc896c4eb4bcb"/>
    <p:sldId xmlns:r="http://schemas.openxmlformats.org/officeDocument/2006/relationships" id="260" r:id="Re69fef1c02984f69"/>
    <p:sldId xmlns:r="http://schemas.openxmlformats.org/officeDocument/2006/relationships" id="261" r:id="Re4825af2abb248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70e12be074de0" /><Relationship Type="http://schemas.openxmlformats.org/officeDocument/2006/relationships/slide" Target="/ppt/slides/slide1.xml" Id="R8eb494fbd9144f52" /><Relationship Type="http://schemas.openxmlformats.org/officeDocument/2006/relationships/slide" Target="/ppt/slides/slide2.xml" Id="R2b9f760db257427b" /><Relationship Type="http://schemas.openxmlformats.org/officeDocument/2006/relationships/slide" Target="/ppt/slides/slide3.xml" Id="R29fc2c4424fb40c4" /><Relationship Type="http://schemas.openxmlformats.org/officeDocument/2006/relationships/slide" Target="/ppt/slides/slide4.xml" Id="Rba0fc896c4eb4bcb" /><Relationship Type="http://schemas.openxmlformats.org/officeDocument/2006/relationships/slide" Target="/ppt/slides/slide5.xml" Id="Re69fef1c02984f69" /><Relationship Type="http://schemas.openxmlformats.org/officeDocument/2006/relationships/slide" Target="/ppt/slides/slide6.xml" Id="Re4825af2abb248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fed1ebce2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dcaba89af4cc0" /><Relationship Type="http://schemas.openxmlformats.org/officeDocument/2006/relationships/theme" Target="/ppt/slideMasters/theme/theme1.xml" Id="R55eed64c76bb49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6dcaba89af4c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6ade58ddf43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3de097382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abc46532c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05bdaa011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6416ee4a64d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8e8342d4940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STAR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 ELEKTRO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TRM SOLHEIM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HENANGER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Slettebakksveien 84A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57 79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firma@star-elektro.no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984 447 647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 ELEKTRO AS</a:t>
            </a:r>
          </a:p>
        </p:txBody>
      </p:sp>
    </p:spTree>
  </p:cSld>
  <p:clrMapOvr>
    <a:masterClrMapping xmlns:a="http://schemas.openxmlformats.org/drawingml/2006/main"/>
  </p:clrMapOvr>
</p:sld>
</file>