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e7616808bd48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a2599d73f14f60"/>
  </p:sldMasterIdLst>
  <p:sldIdLst>
    <p:sldId xmlns:r="http://schemas.openxmlformats.org/officeDocument/2006/relationships" id="256" r:id="Rdf9b98b1d334414c"/>
    <p:sldId xmlns:r="http://schemas.openxmlformats.org/officeDocument/2006/relationships" id="257" r:id="Ra5987e5e97d64212"/>
    <p:sldId xmlns:r="http://schemas.openxmlformats.org/officeDocument/2006/relationships" id="258" r:id="R0e8ec03f412a4e39"/>
    <p:sldId xmlns:r="http://schemas.openxmlformats.org/officeDocument/2006/relationships" id="259" r:id="R8957d9e2f16c4aef"/>
    <p:sldId xmlns:r="http://schemas.openxmlformats.org/officeDocument/2006/relationships" id="260" r:id="Rd9564a56f1f94dd4"/>
    <p:sldId xmlns:r="http://schemas.openxmlformats.org/officeDocument/2006/relationships" id="261" r:id="R28e7fbc84fd8491d"/>
    <p:sldId xmlns:r="http://schemas.openxmlformats.org/officeDocument/2006/relationships" id="262" r:id="Rbc09f04621cf45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a2599d73f14f60" /><Relationship Type="http://schemas.openxmlformats.org/officeDocument/2006/relationships/slide" Target="/ppt/slides/slide1.xml" Id="Rdf9b98b1d334414c" /><Relationship Type="http://schemas.openxmlformats.org/officeDocument/2006/relationships/slide" Target="/ppt/slides/slide2.xml" Id="Ra5987e5e97d64212" /><Relationship Type="http://schemas.openxmlformats.org/officeDocument/2006/relationships/slide" Target="/ppt/slides/slide3.xml" Id="R0e8ec03f412a4e39" /><Relationship Type="http://schemas.openxmlformats.org/officeDocument/2006/relationships/slide" Target="/ppt/slides/slide4.xml" Id="R8957d9e2f16c4aef" /><Relationship Type="http://schemas.openxmlformats.org/officeDocument/2006/relationships/slide" Target="/ppt/slides/slide5.xml" Id="Rd9564a56f1f94dd4" /><Relationship Type="http://schemas.openxmlformats.org/officeDocument/2006/relationships/slide" Target="/ppt/slides/slide6.xml" Id="R28e7fbc84fd8491d" /><Relationship Type="http://schemas.openxmlformats.org/officeDocument/2006/relationships/slide" Target="/ppt/slides/slide7.xml" Id="Rbc09f04621cf45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2efd986e2749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0904ca2f5412f" /><Relationship Type="http://schemas.openxmlformats.org/officeDocument/2006/relationships/theme" Target="/ppt/slideMasters/theme/theme1.xml" Id="R77808a57cb5b48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30904ca2f541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c97fba1f242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a282974db40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60bf7d9cf4d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b04e0925f4e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a47adfe7fc4b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11e89b89045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488a3476a41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NOMAH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NOMAH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NOMAH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NOMAH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NOMAH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NOMAH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1 480 452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683 295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664 320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10 610 414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31 901 280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NOMAH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HØVER NILS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NOMAH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gate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984 445 989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NOMAH AS</a:t>
            </a:r>
          </a:p>
        </p:txBody>
      </p:sp>
    </p:spTree>
  </p:cSld>
  <p:clrMapOvr>
    <a:masterClrMapping xmlns:a="http://schemas.openxmlformats.org/drawingml/2006/main"/>
  </p:clrMapOvr>
</p:sld>
</file>