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109e5e42c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57873a4494eec"/>
  </p:sldMasterIdLst>
  <p:sldIdLst>
    <p:sldId xmlns:r="http://schemas.openxmlformats.org/officeDocument/2006/relationships" id="256" r:id="R9de03eb886644755"/>
    <p:sldId xmlns:r="http://schemas.openxmlformats.org/officeDocument/2006/relationships" id="257" r:id="Rfff0fb2716584760"/>
    <p:sldId xmlns:r="http://schemas.openxmlformats.org/officeDocument/2006/relationships" id="258" r:id="Re447699087874e24"/>
    <p:sldId xmlns:r="http://schemas.openxmlformats.org/officeDocument/2006/relationships" id="259" r:id="Rb38bf6e371a64eda"/>
    <p:sldId xmlns:r="http://schemas.openxmlformats.org/officeDocument/2006/relationships" id="260" r:id="Re1dd80ac6e804978"/>
    <p:sldId xmlns:r="http://schemas.openxmlformats.org/officeDocument/2006/relationships" id="261" r:id="Rbfade4703d894239"/>
    <p:sldId xmlns:r="http://schemas.openxmlformats.org/officeDocument/2006/relationships" id="262" r:id="R26ce5eac9629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57873a4494eec" /><Relationship Type="http://schemas.openxmlformats.org/officeDocument/2006/relationships/slide" Target="/ppt/slides/slide1.xml" Id="R9de03eb886644755" /><Relationship Type="http://schemas.openxmlformats.org/officeDocument/2006/relationships/slide" Target="/ppt/slides/slide2.xml" Id="Rfff0fb2716584760" /><Relationship Type="http://schemas.openxmlformats.org/officeDocument/2006/relationships/slide" Target="/ppt/slides/slide3.xml" Id="Re447699087874e24" /><Relationship Type="http://schemas.openxmlformats.org/officeDocument/2006/relationships/slide" Target="/ppt/slides/slide4.xml" Id="Rb38bf6e371a64eda" /><Relationship Type="http://schemas.openxmlformats.org/officeDocument/2006/relationships/slide" Target="/ppt/slides/slide5.xml" Id="Re1dd80ac6e804978" /><Relationship Type="http://schemas.openxmlformats.org/officeDocument/2006/relationships/slide" Target="/ppt/slides/slide6.xml" Id="Rbfade4703d894239" /><Relationship Type="http://schemas.openxmlformats.org/officeDocument/2006/relationships/slide" Target="/ppt/slides/slide7.xml" Id="R26ce5eac9629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a4be94af144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4138d9a794cd3" /><Relationship Type="http://schemas.openxmlformats.org/officeDocument/2006/relationships/theme" Target="/ppt/slideMasters/theme/theme1.xml" Id="R6b72754ad02a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4138d9a794c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e9733752c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88b78babb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346da7c1e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e9d40a76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09c4f751e4b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8fba4caff45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e3bc4dfaa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SUNNDAL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SUNNDAL MASKINUTLEIE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270 656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1 832 538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J.O.T. BREDESEN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Litldalsvegen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69 28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post@bredesen-as.no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984 432 879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SUNNDAL MASKINUTLEIE AS</a:t>
            </a:r>
          </a:p>
        </p:txBody>
      </p:sp>
    </p:spTree>
  </p:cSld>
  <p:clrMapOvr>
    <a:masterClrMapping xmlns:a="http://schemas.openxmlformats.org/drawingml/2006/main"/>
  </p:clrMapOvr>
</p:sld>
</file>