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b3e872af247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58063560f4a07"/>
  </p:sldMasterIdLst>
  <p:sldIdLst>
    <p:sldId xmlns:r="http://schemas.openxmlformats.org/officeDocument/2006/relationships" id="256" r:id="R59d594bc875a4d8c"/>
    <p:sldId xmlns:r="http://schemas.openxmlformats.org/officeDocument/2006/relationships" id="257" r:id="Rbc97c09fb2d54a84"/>
    <p:sldId xmlns:r="http://schemas.openxmlformats.org/officeDocument/2006/relationships" id="258" r:id="Rce7b246af6914bce"/>
    <p:sldId xmlns:r="http://schemas.openxmlformats.org/officeDocument/2006/relationships" id="259" r:id="Rc4b3898fc14b4285"/>
    <p:sldId xmlns:r="http://schemas.openxmlformats.org/officeDocument/2006/relationships" id="260" r:id="R384d8ae1b3b74169"/>
    <p:sldId xmlns:r="http://schemas.openxmlformats.org/officeDocument/2006/relationships" id="261" r:id="Rb7ab85f417084b96"/>
    <p:sldId xmlns:r="http://schemas.openxmlformats.org/officeDocument/2006/relationships" id="262" r:id="Rbe060d048390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58063560f4a07" /><Relationship Type="http://schemas.openxmlformats.org/officeDocument/2006/relationships/slide" Target="/ppt/slides/slide1.xml" Id="R59d594bc875a4d8c" /><Relationship Type="http://schemas.openxmlformats.org/officeDocument/2006/relationships/slide" Target="/ppt/slides/slide2.xml" Id="Rbc97c09fb2d54a84" /><Relationship Type="http://schemas.openxmlformats.org/officeDocument/2006/relationships/slide" Target="/ppt/slides/slide3.xml" Id="Rce7b246af6914bce" /><Relationship Type="http://schemas.openxmlformats.org/officeDocument/2006/relationships/slide" Target="/ppt/slides/slide4.xml" Id="Rc4b3898fc14b4285" /><Relationship Type="http://schemas.openxmlformats.org/officeDocument/2006/relationships/slide" Target="/ppt/slides/slide5.xml" Id="R384d8ae1b3b74169" /><Relationship Type="http://schemas.openxmlformats.org/officeDocument/2006/relationships/slide" Target="/ppt/slides/slide6.xml" Id="Rb7ab85f417084b96" /><Relationship Type="http://schemas.openxmlformats.org/officeDocument/2006/relationships/slide" Target="/ppt/slides/slide7.xml" Id="Rbe060d048390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8bb8db40a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57854431442d7" /><Relationship Type="http://schemas.openxmlformats.org/officeDocument/2006/relationships/theme" Target="/ppt/slideMasters/theme/theme1.xml" Id="Rd38fce1c70e1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578544314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d6f48ae6b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4dab1371540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c0443febd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8dda5edff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684595b946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502c140a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502dd585e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KREAHVITA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KREAHVITA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4 581 822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1 808 456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2 853 785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BITI ALEKSANDER STRØMSNES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TROND VICTOR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71 08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trond@kreahvita.no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984 429 320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KREAHVITA AS</a:t>
            </a:r>
          </a:p>
        </p:txBody>
      </p:sp>
    </p:spTree>
  </p:cSld>
  <p:clrMapOvr>
    <a:masterClrMapping xmlns:a="http://schemas.openxmlformats.org/drawingml/2006/main"/>
  </p:clrMapOvr>
</p:sld>
</file>