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96d5c2fe0d48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015267468b486a"/>
  </p:sldMasterIdLst>
  <p:sldIdLst>
    <p:sldId xmlns:r="http://schemas.openxmlformats.org/officeDocument/2006/relationships" id="256" r:id="R30b653a70d0842de"/>
    <p:sldId xmlns:r="http://schemas.openxmlformats.org/officeDocument/2006/relationships" id="257" r:id="R2834e10ee60f4547"/>
    <p:sldId xmlns:r="http://schemas.openxmlformats.org/officeDocument/2006/relationships" id="258" r:id="R6dd6a3d8d1d64468"/>
    <p:sldId xmlns:r="http://schemas.openxmlformats.org/officeDocument/2006/relationships" id="259" r:id="Rc7f36d83490d4fbf"/>
    <p:sldId xmlns:r="http://schemas.openxmlformats.org/officeDocument/2006/relationships" id="260" r:id="R0c35b1052f3645a6"/>
    <p:sldId xmlns:r="http://schemas.openxmlformats.org/officeDocument/2006/relationships" id="261" r:id="R9ffe14fa38704c74"/>
    <p:sldId xmlns:r="http://schemas.openxmlformats.org/officeDocument/2006/relationships" id="262" r:id="Rc1c09ab819af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15267468b486a" /><Relationship Type="http://schemas.openxmlformats.org/officeDocument/2006/relationships/slide" Target="/ppt/slides/slide1.xml" Id="R30b653a70d0842de" /><Relationship Type="http://schemas.openxmlformats.org/officeDocument/2006/relationships/slide" Target="/ppt/slides/slide2.xml" Id="R2834e10ee60f4547" /><Relationship Type="http://schemas.openxmlformats.org/officeDocument/2006/relationships/slide" Target="/ppt/slides/slide3.xml" Id="R6dd6a3d8d1d64468" /><Relationship Type="http://schemas.openxmlformats.org/officeDocument/2006/relationships/slide" Target="/ppt/slides/slide4.xml" Id="Rc7f36d83490d4fbf" /><Relationship Type="http://schemas.openxmlformats.org/officeDocument/2006/relationships/slide" Target="/ppt/slides/slide5.xml" Id="R0c35b1052f3645a6" /><Relationship Type="http://schemas.openxmlformats.org/officeDocument/2006/relationships/slide" Target="/ppt/slides/slide6.xml" Id="R9ffe14fa38704c74" /><Relationship Type="http://schemas.openxmlformats.org/officeDocument/2006/relationships/slide" Target="/ppt/slides/slide7.xml" Id="Rc1c09ab819af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49ef61f8348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a4b7ff9d843b4" /><Relationship Type="http://schemas.openxmlformats.org/officeDocument/2006/relationships/theme" Target="/ppt/slideMasters/theme/theme1.xml" Id="Rd4e3249c74a648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9a4b7ff9d843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e145ca65b4d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7fdad9f13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26e6e8e324f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681d99e2d45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9e4bc022440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91f1c16b34e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2068af86e4f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ALGLASS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ALGLASS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17 935 173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1 090 418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6 815 548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BJARNE MAGNAR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ÅSE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FREDRIK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99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984 428 979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ALGLASS AS</a:t>
            </a:r>
          </a:p>
        </p:txBody>
      </p:sp>
    </p:spTree>
  </p:cSld>
  <p:clrMapOvr>
    <a:masterClrMapping xmlns:a="http://schemas.openxmlformats.org/drawingml/2006/main"/>
  </p:clrMapOvr>
</p:sld>
</file>