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abac029d7e41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5d78a13b2a4a0b"/>
  </p:sldMasterIdLst>
  <p:sldIdLst>
    <p:sldId xmlns:r="http://schemas.openxmlformats.org/officeDocument/2006/relationships" id="256" r:id="R999675040f0b412a"/>
    <p:sldId xmlns:r="http://schemas.openxmlformats.org/officeDocument/2006/relationships" id="257" r:id="R46047e73bae9443f"/>
    <p:sldId xmlns:r="http://schemas.openxmlformats.org/officeDocument/2006/relationships" id="258" r:id="Rafeb4abbf6414981"/>
    <p:sldId xmlns:r="http://schemas.openxmlformats.org/officeDocument/2006/relationships" id="259" r:id="Ra6e63d7a08bb4a5a"/>
    <p:sldId xmlns:r="http://schemas.openxmlformats.org/officeDocument/2006/relationships" id="260" r:id="Rbf5ad551787649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d78a13b2a4a0b" /><Relationship Type="http://schemas.openxmlformats.org/officeDocument/2006/relationships/slide" Target="/ppt/slides/slide1.xml" Id="R999675040f0b412a" /><Relationship Type="http://schemas.openxmlformats.org/officeDocument/2006/relationships/slide" Target="/ppt/slides/slide2.xml" Id="R46047e73bae9443f" /><Relationship Type="http://schemas.openxmlformats.org/officeDocument/2006/relationships/slide" Target="/ppt/slides/slide3.xml" Id="Rafeb4abbf6414981" /><Relationship Type="http://schemas.openxmlformats.org/officeDocument/2006/relationships/slide" Target="/ppt/slides/slide4.xml" Id="Ra6e63d7a08bb4a5a" /><Relationship Type="http://schemas.openxmlformats.org/officeDocument/2006/relationships/slide" Target="/ppt/slides/slide5.xml" Id="Rbf5ad551787649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3920a798647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9a4b2b519431d" /><Relationship Type="http://schemas.openxmlformats.org/officeDocument/2006/relationships/theme" Target="/ppt/slideMasters/theme/theme1.xml" Id="R21290aa86f9446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9a4b2b51943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6f85591184d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d50df137f4c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f934d24474d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0a30be26f4a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7b89ffb5147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ETTERSTADGATA 30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ETTERSTADGATA 30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ETTERSTADGATA 30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ETTERSTADGATA 30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ETTERSTADGATA 30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ETTERSTADGATA 30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984 424 671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ETTERSTADGATA 30 AS</a:t>
            </a:r>
          </a:p>
        </p:txBody>
      </p:sp>
    </p:spTree>
  </p:cSld>
  <p:clrMapOvr>
    <a:masterClrMapping xmlns:a="http://schemas.openxmlformats.org/drawingml/2006/main"/>
  </p:clrMapOvr>
</p:sld>
</file>