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0d6698af941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ab592487ef4b89"/>
  </p:sldMasterIdLst>
  <p:sldIdLst>
    <p:sldId xmlns:r="http://schemas.openxmlformats.org/officeDocument/2006/relationships" id="256" r:id="R7362fd37d59048be"/>
    <p:sldId xmlns:r="http://schemas.openxmlformats.org/officeDocument/2006/relationships" id="257" r:id="R03497bb076ac4a34"/>
    <p:sldId xmlns:r="http://schemas.openxmlformats.org/officeDocument/2006/relationships" id="258" r:id="Rc9446cf2100a4a35"/>
    <p:sldId xmlns:r="http://schemas.openxmlformats.org/officeDocument/2006/relationships" id="259" r:id="Ra867d310a9cf43b3"/>
    <p:sldId xmlns:r="http://schemas.openxmlformats.org/officeDocument/2006/relationships" id="260" r:id="R295aee2965c642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b592487ef4b89" /><Relationship Type="http://schemas.openxmlformats.org/officeDocument/2006/relationships/slide" Target="/ppt/slides/slide1.xml" Id="R7362fd37d59048be" /><Relationship Type="http://schemas.openxmlformats.org/officeDocument/2006/relationships/slide" Target="/ppt/slides/slide2.xml" Id="R03497bb076ac4a34" /><Relationship Type="http://schemas.openxmlformats.org/officeDocument/2006/relationships/slide" Target="/ppt/slides/slide3.xml" Id="Rc9446cf2100a4a35" /><Relationship Type="http://schemas.openxmlformats.org/officeDocument/2006/relationships/slide" Target="/ppt/slides/slide4.xml" Id="Ra867d310a9cf43b3" /><Relationship Type="http://schemas.openxmlformats.org/officeDocument/2006/relationships/slide" Target="/ppt/slides/slide5.xml" Id="R295aee2965c642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39930dfcd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6ec2e2ea54dab" /><Relationship Type="http://schemas.openxmlformats.org/officeDocument/2006/relationships/theme" Target="/ppt/slideMasters/theme/theme1.xml" Id="R1552abd108fd46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36ec2e2ea54d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710623a7a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2f2e0bbf64a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e91ac60f34d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9bd7e965145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6d86c160f4c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KLESVASKEN RENSERI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KLESVASKEN RENSERI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KLESVASKEN RENSERI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KLESVASKEN RENSERI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KLESVASKEN RENSERI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KLESVASKEN RENSERI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984 416 717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KLESVASKEN RENSERI AS</a:t>
            </a:r>
          </a:p>
        </p:txBody>
      </p:sp>
    </p:spTree>
  </p:cSld>
  <p:clrMapOvr>
    <a:masterClrMapping xmlns:a="http://schemas.openxmlformats.org/drawingml/2006/main"/>
  </p:clrMapOvr>
</p:sld>
</file>