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254ba3e574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ed183b0905412a"/>
  </p:sldMasterIdLst>
  <p:sldIdLst>
    <p:sldId xmlns:r="http://schemas.openxmlformats.org/officeDocument/2006/relationships" id="256" r:id="R5d1c2f34aee24a47"/>
    <p:sldId xmlns:r="http://schemas.openxmlformats.org/officeDocument/2006/relationships" id="257" r:id="R3983c5833f7e465a"/>
    <p:sldId xmlns:r="http://schemas.openxmlformats.org/officeDocument/2006/relationships" id="258" r:id="R64d008d4d5924301"/>
    <p:sldId xmlns:r="http://schemas.openxmlformats.org/officeDocument/2006/relationships" id="259" r:id="Rab0679caf1a24814"/>
    <p:sldId xmlns:r="http://schemas.openxmlformats.org/officeDocument/2006/relationships" id="260" r:id="R8d67d6d3e4774bbf"/>
    <p:sldId xmlns:r="http://schemas.openxmlformats.org/officeDocument/2006/relationships" id="261" r:id="R871fb00ea6a944ca"/>
    <p:sldId xmlns:r="http://schemas.openxmlformats.org/officeDocument/2006/relationships" id="262" r:id="R901d976c8d1f48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d183b0905412a" /><Relationship Type="http://schemas.openxmlformats.org/officeDocument/2006/relationships/slide" Target="/ppt/slides/slide1.xml" Id="R5d1c2f34aee24a47" /><Relationship Type="http://schemas.openxmlformats.org/officeDocument/2006/relationships/slide" Target="/ppt/slides/slide2.xml" Id="R3983c5833f7e465a" /><Relationship Type="http://schemas.openxmlformats.org/officeDocument/2006/relationships/slide" Target="/ppt/slides/slide3.xml" Id="R64d008d4d5924301" /><Relationship Type="http://schemas.openxmlformats.org/officeDocument/2006/relationships/slide" Target="/ppt/slides/slide4.xml" Id="Rab0679caf1a24814" /><Relationship Type="http://schemas.openxmlformats.org/officeDocument/2006/relationships/slide" Target="/ppt/slides/slide5.xml" Id="R8d67d6d3e4774bbf" /><Relationship Type="http://schemas.openxmlformats.org/officeDocument/2006/relationships/slide" Target="/ppt/slides/slide6.xml" Id="R871fb00ea6a944ca" /><Relationship Type="http://schemas.openxmlformats.org/officeDocument/2006/relationships/slide" Target="/ppt/slides/slide7.xml" Id="R901d976c8d1f48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12be7e5244a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28e69d2a54b88" /><Relationship Type="http://schemas.openxmlformats.org/officeDocument/2006/relationships/theme" Target="/ppt/slideMasters/theme/theme1.xml" Id="R91ca82e0db324f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28e69d2a5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67df7f519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aaa4bff4744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b9ea8c39d4b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c0a929e48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4cfe6aaf84f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67d5f7c004d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d7f4b3bb8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FROSTA UTBYGGINGSSELSKAP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 UTBYGGINGSSELSKAP AS ble etablert [år] og holder til i Frosta.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12 056 199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ØSTERLIE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7633 Frosta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984 413 769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FROSTA UTBYGGINGSSELSKAP AS</a:t>
            </a:r>
          </a:p>
        </p:txBody>
      </p:sp>
    </p:spTree>
  </p:cSld>
  <p:clrMapOvr>
    <a:masterClrMapping xmlns:a="http://schemas.openxmlformats.org/drawingml/2006/main"/>
  </p:clrMapOvr>
</p:sld>
</file>