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753314cbc194a4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c052f7777984f4b"/>
  </p:sldMasterIdLst>
  <p:sldIdLst>
    <p:sldId xmlns:r="http://schemas.openxmlformats.org/officeDocument/2006/relationships" id="256" r:id="Rbfdf12086d9f4f1b"/>
    <p:sldId xmlns:r="http://schemas.openxmlformats.org/officeDocument/2006/relationships" id="257" r:id="R0e0011b3c4cd45bc"/>
    <p:sldId xmlns:r="http://schemas.openxmlformats.org/officeDocument/2006/relationships" id="258" r:id="R05acf48c7b1e4c0f"/>
    <p:sldId xmlns:r="http://schemas.openxmlformats.org/officeDocument/2006/relationships" id="259" r:id="R8c55d5a563524164"/>
    <p:sldId xmlns:r="http://schemas.openxmlformats.org/officeDocument/2006/relationships" id="260" r:id="R816265d821184be7"/>
    <p:sldId xmlns:r="http://schemas.openxmlformats.org/officeDocument/2006/relationships" id="261" r:id="R28dd8fe6e08043d6"/>
    <p:sldId xmlns:r="http://schemas.openxmlformats.org/officeDocument/2006/relationships" id="262" r:id="Rfdc69b0897bf4ad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c052f7777984f4b" /><Relationship Type="http://schemas.openxmlformats.org/officeDocument/2006/relationships/slide" Target="/ppt/slides/slide1.xml" Id="Rbfdf12086d9f4f1b" /><Relationship Type="http://schemas.openxmlformats.org/officeDocument/2006/relationships/slide" Target="/ppt/slides/slide2.xml" Id="R0e0011b3c4cd45bc" /><Relationship Type="http://schemas.openxmlformats.org/officeDocument/2006/relationships/slide" Target="/ppt/slides/slide3.xml" Id="R05acf48c7b1e4c0f" /><Relationship Type="http://schemas.openxmlformats.org/officeDocument/2006/relationships/slide" Target="/ppt/slides/slide4.xml" Id="R8c55d5a563524164" /><Relationship Type="http://schemas.openxmlformats.org/officeDocument/2006/relationships/slide" Target="/ppt/slides/slide5.xml" Id="R816265d821184be7" /><Relationship Type="http://schemas.openxmlformats.org/officeDocument/2006/relationships/slide" Target="/ppt/slides/slide6.xml" Id="R28dd8fe6e08043d6" /><Relationship Type="http://schemas.openxmlformats.org/officeDocument/2006/relationships/slide" Target="/ppt/slides/slide7.xml" Id="Rfdc69b0897bf4ad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72d50caea8d41c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e7af18a2454865" /><Relationship Type="http://schemas.openxmlformats.org/officeDocument/2006/relationships/theme" Target="/ppt/slideMasters/theme/theme1.xml" Id="Rb5c9a577dd2f47f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7e7af18a245486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7a454bf7e8459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8d4e108a404f8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c823b1df8d47a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33738ed608484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b1772ad203460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8bcb3b8b9e498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26db30dab34a4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KJELL BRUSTAD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KJELL BRUSTAD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KJELL BRUSTAD AS ble etablert [år] og holder til i Skedsmokorset.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KJELL BRUSTAD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KJELL BRUSTAD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KJELL BRUSTAD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124 470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−17 192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−1 143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481 776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530 048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KJELL BRUSTAD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BRUSTAD KJELL ODDVAR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KJELL BRUSTAD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Korshagen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2020 Skedsmokorset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37 11 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kjell@brustad.no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984 410 697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KJELL BRUSTAD AS</a:t>
            </a:r>
          </a:p>
        </p:txBody>
      </p:sp>
    </p:spTree>
  </p:cSld>
  <p:clrMapOvr>
    <a:masterClrMapping xmlns:a="http://schemas.openxmlformats.org/drawingml/2006/main"/>
  </p:clrMapOvr>
</p:sld>
</file>