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eb45d01c2f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04bf7c0cc4004"/>
  </p:sldMasterIdLst>
  <p:sldIdLst>
    <p:sldId xmlns:r="http://schemas.openxmlformats.org/officeDocument/2006/relationships" id="256" r:id="Rf211d55357a34dff"/>
    <p:sldId xmlns:r="http://schemas.openxmlformats.org/officeDocument/2006/relationships" id="257" r:id="R26e9e20cb11e46d7"/>
    <p:sldId xmlns:r="http://schemas.openxmlformats.org/officeDocument/2006/relationships" id="258" r:id="R90078068c22146ad"/>
    <p:sldId xmlns:r="http://schemas.openxmlformats.org/officeDocument/2006/relationships" id="259" r:id="R2f922838a49f44b1"/>
    <p:sldId xmlns:r="http://schemas.openxmlformats.org/officeDocument/2006/relationships" id="260" r:id="R60e14f48476d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04bf7c0cc4004" /><Relationship Type="http://schemas.openxmlformats.org/officeDocument/2006/relationships/slide" Target="/ppt/slides/slide1.xml" Id="Rf211d55357a34dff" /><Relationship Type="http://schemas.openxmlformats.org/officeDocument/2006/relationships/slide" Target="/ppt/slides/slide2.xml" Id="R26e9e20cb11e46d7" /><Relationship Type="http://schemas.openxmlformats.org/officeDocument/2006/relationships/slide" Target="/ppt/slides/slide3.xml" Id="R90078068c22146ad" /><Relationship Type="http://schemas.openxmlformats.org/officeDocument/2006/relationships/slide" Target="/ppt/slides/slide4.xml" Id="R2f922838a49f44b1" /><Relationship Type="http://schemas.openxmlformats.org/officeDocument/2006/relationships/slide" Target="/ppt/slides/slide5.xml" Id="R60e14f48476d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5ddbf8397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e7d9593b94362" /><Relationship Type="http://schemas.openxmlformats.org/officeDocument/2006/relationships/theme" Target="/ppt/slideMasters/theme/theme1.xml" Id="R2612b0b46c55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e7d9593b9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c6dc5ed2e42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827d5448141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2ba5f0ea4f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26579044d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e5cab8c6b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HAUKÅS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HAUKÅS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984 410 360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HAUKÅS NÆRINGSPARK AS</a:t>
            </a:r>
          </a:p>
        </p:txBody>
      </p:sp>
    </p:spTree>
  </p:cSld>
  <p:clrMapOvr>
    <a:masterClrMapping xmlns:a="http://schemas.openxmlformats.org/drawingml/2006/main"/>
  </p:clrMapOvr>
</p:sld>
</file>