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ed71e6474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d01eb2a6e4a03"/>
  </p:sldMasterIdLst>
  <p:sldIdLst>
    <p:sldId xmlns:r="http://schemas.openxmlformats.org/officeDocument/2006/relationships" id="256" r:id="R95acf164d87d43e6"/>
    <p:sldId xmlns:r="http://schemas.openxmlformats.org/officeDocument/2006/relationships" id="257" r:id="R2cec40566c844a05"/>
    <p:sldId xmlns:r="http://schemas.openxmlformats.org/officeDocument/2006/relationships" id="258" r:id="R4181703835274cfb"/>
    <p:sldId xmlns:r="http://schemas.openxmlformats.org/officeDocument/2006/relationships" id="259" r:id="R15652b1d46f14050"/>
    <p:sldId xmlns:r="http://schemas.openxmlformats.org/officeDocument/2006/relationships" id="260" r:id="R8ca4d96a17214b63"/>
    <p:sldId xmlns:r="http://schemas.openxmlformats.org/officeDocument/2006/relationships" id="261" r:id="R6fc373db847c43d9"/>
    <p:sldId xmlns:r="http://schemas.openxmlformats.org/officeDocument/2006/relationships" id="262" r:id="R6af9b7f7b51c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d01eb2a6e4a03" /><Relationship Type="http://schemas.openxmlformats.org/officeDocument/2006/relationships/slide" Target="/ppt/slides/slide1.xml" Id="R95acf164d87d43e6" /><Relationship Type="http://schemas.openxmlformats.org/officeDocument/2006/relationships/slide" Target="/ppt/slides/slide2.xml" Id="R2cec40566c844a05" /><Relationship Type="http://schemas.openxmlformats.org/officeDocument/2006/relationships/slide" Target="/ppt/slides/slide3.xml" Id="R4181703835274cfb" /><Relationship Type="http://schemas.openxmlformats.org/officeDocument/2006/relationships/slide" Target="/ppt/slides/slide4.xml" Id="R15652b1d46f14050" /><Relationship Type="http://schemas.openxmlformats.org/officeDocument/2006/relationships/slide" Target="/ppt/slides/slide5.xml" Id="R8ca4d96a17214b63" /><Relationship Type="http://schemas.openxmlformats.org/officeDocument/2006/relationships/slide" Target="/ppt/slides/slide6.xml" Id="R6fc373db847c43d9" /><Relationship Type="http://schemas.openxmlformats.org/officeDocument/2006/relationships/slide" Target="/ppt/slides/slide7.xml" Id="R6af9b7f7b51c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dda6b355647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59422f4a846f7" /><Relationship Type="http://schemas.openxmlformats.org/officeDocument/2006/relationships/theme" Target="/ppt/slideMasters/theme/theme1.xml" Id="R9075db9b482743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59422f4a8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c11aa0adf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1a3a96b71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613d0bcd2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d14d3b36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05abe98ea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8b2d8a8a45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b72b7abc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NOATUN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−471 210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−816 853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11 474 440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11 508 358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EIVIND OTTERLEI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ØRJAN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OHM CAMILLA NORDBØ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LEIF MAGNE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Komplett Regnskap AS, Skjoldavegen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984 405 499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NOATUN AS</a:t>
            </a:r>
          </a:p>
        </p:txBody>
      </p:sp>
    </p:spTree>
  </p:cSld>
  <p:clrMapOvr>
    <a:masterClrMapping xmlns:a="http://schemas.openxmlformats.org/drawingml/2006/main"/>
  </p:clrMapOvr>
</p:sld>
</file>