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a2dd7a599744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b4ab82bcd3467b"/>
  </p:sldMasterIdLst>
  <p:sldIdLst>
    <p:sldId xmlns:r="http://schemas.openxmlformats.org/officeDocument/2006/relationships" id="256" r:id="Ra71c527f79354f5d"/>
    <p:sldId xmlns:r="http://schemas.openxmlformats.org/officeDocument/2006/relationships" id="257" r:id="R0b1fea417b9a47a7"/>
    <p:sldId xmlns:r="http://schemas.openxmlformats.org/officeDocument/2006/relationships" id="258" r:id="R806a18df8dbf4272"/>
    <p:sldId xmlns:r="http://schemas.openxmlformats.org/officeDocument/2006/relationships" id="259" r:id="R88cbc8e67d1c4fff"/>
    <p:sldId xmlns:r="http://schemas.openxmlformats.org/officeDocument/2006/relationships" id="260" r:id="R996aa30900c841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b4ab82bcd3467b" /><Relationship Type="http://schemas.openxmlformats.org/officeDocument/2006/relationships/slide" Target="/ppt/slides/slide1.xml" Id="Ra71c527f79354f5d" /><Relationship Type="http://schemas.openxmlformats.org/officeDocument/2006/relationships/slide" Target="/ppt/slides/slide2.xml" Id="R0b1fea417b9a47a7" /><Relationship Type="http://schemas.openxmlformats.org/officeDocument/2006/relationships/slide" Target="/ppt/slides/slide3.xml" Id="R806a18df8dbf4272" /><Relationship Type="http://schemas.openxmlformats.org/officeDocument/2006/relationships/slide" Target="/ppt/slides/slide4.xml" Id="R88cbc8e67d1c4fff" /><Relationship Type="http://schemas.openxmlformats.org/officeDocument/2006/relationships/slide" Target="/ppt/slides/slide5.xml" Id="R996aa30900c841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0c23f64f1245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dfe8c688c49dc" /><Relationship Type="http://schemas.openxmlformats.org/officeDocument/2006/relationships/theme" Target="/ppt/slideMasters/theme/theme1.xml" Id="Rc921c47960ef4f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ddfe8c688c49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6ba28e47c4e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8279fb33e48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0016ea15e43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26754de1b40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4d086285449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RIKKE RAFTEMO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RIKKE RAFTEMO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RIKKE RAFTEMO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RIKKE RAFTEMO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RIKKE RAFTEMO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RIKKE RAFTEMO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984 401 639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RIKKE RAFTEMO AS</a:t>
            </a:r>
          </a:p>
        </p:txBody>
      </p:sp>
    </p:spTree>
  </p:cSld>
  <p:clrMapOvr>
    <a:masterClrMapping xmlns:a="http://schemas.openxmlformats.org/drawingml/2006/main"/>
  </p:clrMapOvr>
</p:sld>
</file>