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25f3c9e82741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0406f7a73848f2"/>
  </p:sldMasterIdLst>
  <p:sldIdLst>
    <p:sldId xmlns:r="http://schemas.openxmlformats.org/officeDocument/2006/relationships" id="256" r:id="Rdc5b1b01be4942cd"/>
    <p:sldId xmlns:r="http://schemas.openxmlformats.org/officeDocument/2006/relationships" id="257" r:id="R9bbaffdf29a7459d"/>
    <p:sldId xmlns:r="http://schemas.openxmlformats.org/officeDocument/2006/relationships" id="258" r:id="R8f86fe2a74ac4f7c"/>
    <p:sldId xmlns:r="http://schemas.openxmlformats.org/officeDocument/2006/relationships" id="259" r:id="Rdde3c1558ac34668"/>
    <p:sldId xmlns:r="http://schemas.openxmlformats.org/officeDocument/2006/relationships" id="260" r:id="R470bc13dc8074b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0406f7a73848f2" /><Relationship Type="http://schemas.openxmlformats.org/officeDocument/2006/relationships/slide" Target="/ppt/slides/slide1.xml" Id="Rdc5b1b01be4942cd" /><Relationship Type="http://schemas.openxmlformats.org/officeDocument/2006/relationships/slide" Target="/ppt/slides/slide2.xml" Id="R9bbaffdf29a7459d" /><Relationship Type="http://schemas.openxmlformats.org/officeDocument/2006/relationships/slide" Target="/ppt/slides/slide3.xml" Id="R8f86fe2a74ac4f7c" /><Relationship Type="http://schemas.openxmlformats.org/officeDocument/2006/relationships/slide" Target="/ppt/slides/slide4.xml" Id="Rdde3c1558ac34668" /><Relationship Type="http://schemas.openxmlformats.org/officeDocument/2006/relationships/slide" Target="/ppt/slides/slide5.xml" Id="R470bc13dc8074b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c51f92207b42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03e814cd04093" /><Relationship Type="http://schemas.openxmlformats.org/officeDocument/2006/relationships/theme" Target="/ppt/slideMasters/theme/theme1.xml" Id="R513e5393ce3c42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303e814cd040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1ce8a8c184c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e5ac9a8834e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9671cee0144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9b69902a944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bd537d88144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REITEN &amp; CO FINANCIAL INVESTMENTS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REITEN &amp; CO FINANCIAL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REITEN &amp; CO FINANCIAL INVESTMENTS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REITEN &amp; CO FINANCIAL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REITEN &amp; CO FINANCIAL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REITEN &amp; CO FINANCIAL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984 401 531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REITEN &amp; CO FINANCIAL INVESTMENTS AS</a:t>
            </a:r>
          </a:p>
        </p:txBody>
      </p:sp>
    </p:spTree>
  </p:cSld>
  <p:clrMapOvr>
    <a:masterClrMapping xmlns:a="http://schemas.openxmlformats.org/drawingml/2006/main"/>
  </p:clrMapOvr>
</p:sld>
</file>