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0437ccf12a43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072f53cc54377"/>
  </p:sldMasterIdLst>
  <p:sldIdLst>
    <p:sldId xmlns:r="http://schemas.openxmlformats.org/officeDocument/2006/relationships" id="256" r:id="R4e8ccba9335a4dee"/>
    <p:sldId xmlns:r="http://schemas.openxmlformats.org/officeDocument/2006/relationships" id="257" r:id="R75abe00e63c2485d"/>
    <p:sldId xmlns:r="http://schemas.openxmlformats.org/officeDocument/2006/relationships" id="258" r:id="R2da726f694784f21"/>
    <p:sldId xmlns:r="http://schemas.openxmlformats.org/officeDocument/2006/relationships" id="259" r:id="R9009163d8725441a"/>
    <p:sldId xmlns:r="http://schemas.openxmlformats.org/officeDocument/2006/relationships" id="260" r:id="R7210ac1201b54737"/>
    <p:sldId xmlns:r="http://schemas.openxmlformats.org/officeDocument/2006/relationships" id="261" r:id="Rf8274c4c3efa4d2a"/>
    <p:sldId xmlns:r="http://schemas.openxmlformats.org/officeDocument/2006/relationships" id="262" r:id="R45d427ca282e4e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072f53cc54377" /><Relationship Type="http://schemas.openxmlformats.org/officeDocument/2006/relationships/slide" Target="/ppt/slides/slide1.xml" Id="R4e8ccba9335a4dee" /><Relationship Type="http://schemas.openxmlformats.org/officeDocument/2006/relationships/slide" Target="/ppt/slides/slide2.xml" Id="R75abe00e63c2485d" /><Relationship Type="http://schemas.openxmlformats.org/officeDocument/2006/relationships/slide" Target="/ppt/slides/slide3.xml" Id="R2da726f694784f21" /><Relationship Type="http://schemas.openxmlformats.org/officeDocument/2006/relationships/slide" Target="/ppt/slides/slide4.xml" Id="R9009163d8725441a" /><Relationship Type="http://schemas.openxmlformats.org/officeDocument/2006/relationships/slide" Target="/ppt/slides/slide5.xml" Id="R7210ac1201b54737" /><Relationship Type="http://schemas.openxmlformats.org/officeDocument/2006/relationships/slide" Target="/ppt/slides/slide6.xml" Id="Rf8274c4c3efa4d2a" /><Relationship Type="http://schemas.openxmlformats.org/officeDocument/2006/relationships/slide" Target="/ppt/slides/slide7.xml" Id="R45d427ca282e4e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9ec7f79d2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ad467a97844bb" /><Relationship Type="http://schemas.openxmlformats.org/officeDocument/2006/relationships/theme" Target="/ppt/slideMasters/theme/theme1.xml" Id="R14ba57a4ba7c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dad467a978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0707cc435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7d773f1ae4c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d665138243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4424c5d9e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9631bb8ae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1c7365e12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cb047c5e44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ARGENTUM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ENTREPRENØR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58 872 839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655 458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15 987 639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31 768 712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14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984 399 472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ARGENTUM ENTREPRENØR AS</a:t>
            </a:r>
          </a:p>
        </p:txBody>
      </p:sp>
    </p:spTree>
  </p:cSld>
  <p:clrMapOvr>
    <a:masterClrMapping xmlns:a="http://schemas.openxmlformats.org/drawingml/2006/main"/>
  </p:clrMapOvr>
</p:sld>
</file>