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bcdba66811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181253dee84577"/>
  </p:sldMasterIdLst>
  <p:sldIdLst>
    <p:sldId xmlns:r="http://schemas.openxmlformats.org/officeDocument/2006/relationships" id="256" r:id="Rae438c30655241a8"/>
    <p:sldId xmlns:r="http://schemas.openxmlformats.org/officeDocument/2006/relationships" id="257" r:id="R718cc151bcc64930"/>
    <p:sldId xmlns:r="http://schemas.openxmlformats.org/officeDocument/2006/relationships" id="258" r:id="R4bf7759cda4d49bc"/>
    <p:sldId xmlns:r="http://schemas.openxmlformats.org/officeDocument/2006/relationships" id="259" r:id="R9dd17a93e43a4a56"/>
    <p:sldId xmlns:r="http://schemas.openxmlformats.org/officeDocument/2006/relationships" id="260" r:id="R982e619f246849d4"/>
    <p:sldId xmlns:r="http://schemas.openxmlformats.org/officeDocument/2006/relationships" id="261" r:id="R874a19483d4c4e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181253dee84577" /><Relationship Type="http://schemas.openxmlformats.org/officeDocument/2006/relationships/slide" Target="/ppt/slides/slide1.xml" Id="Rae438c30655241a8" /><Relationship Type="http://schemas.openxmlformats.org/officeDocument/2006/relationships/slide" Target="/ppt/slides/slide2.xml" Id="R718cc151bcc64930" /><Relationship Type="http://schemas.openxmlformats.org/officeDocument/2006/relationships/slide" Target="/ppt/slides/slide3.xml" Id="R4bf7759cda4d49bc" /><Relationship Type="http://schemas.openxmlformats.org/officeDocument/2006/relationships/slide" Target="/ppt/slides/slide4.xml" Id="R9dd17a93e43a4a56" /><Relationship Type="http://schemas.openxmlformats.org/officeDocument/2006/relationships/slide" Target="/ppt/slides/slide5.xml" Id="R982e619f246849d4" /><Relationship Type="http://schemas.openxmlformats.org/officeDocument/2006/relationships/slide" Target="/ppt/slides/slide6.xml" Id="R874a19483d4c4e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657613156e40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bcc7848e64731" /><Relationship Type="http://schemas.openxmlformats.org/officeDocument/2006/relationships/theme" Target="/ppt/slideMasters/theme/theme1.xml" Id="R7c4336682b14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bcc7848e647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97d9dd64f41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5b0d7c63640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fd0b202c6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5d86e841048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1cae249da45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dfe3c4452d4e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STRAUME MESTERBYGG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STRAUME MESTERBYGG AS ble etablert [år] og holder til i Straume.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KOSI HOLDING AS  –  91,9 %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GRØTTE NILSEN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MIKAL GRØTTE NILSEN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Smålonane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5353 Straume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31 40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post@straume-mb.no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www.straume-mb.no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984 398 581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STRAUME MESTERBYGG AS</a:t>
            </a:r>
          </a:p>
        </p:txBody>
      </p:sp>
    </p:spTree>
  </p:cSld>
  <p:clrMapOvr>
    <a:masterClrMapping xmlns:a="http://schemas.openxmlformats.org/drawingml/2006/main"/>
  </p:clrMapOvr>
</p:sld>
</file>