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da16c7fecd41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084284798b4725"/>
  </p:sldMasterIdLst>
  <p:sldIdLst>
    <p:sldId xmlns:r="http://schemas.openxmlformats.org/officeDocument/2006/relationships" id="256" r:id="R3f6e3f79eab342bc"/>
    <p:sldId xmlns:r="http://schemas.openxmlformats.org/officeDocument/2006/relationships" id="257" r:id="R0487b39a6f54444f"/>
    <p:sldId xmlns:r="http://schemas.openxmlformats.org/officeDocument/2006/relationships" id="258" r:id="Ra66a99bd2f014506"/>
    <p:sldId xmlns:r="http://schemas.openxmlformats.org/officeDocument/2006/relationships" id="259" r:id="R2342442040294010"/>
    <p:sldId xmlns:r="http://schemas.openxmlformats.org/officeDocument/2006/relationships" id="260" r:id="Rf05a085e2ee54f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084284798b4725" /><Relationship Type="http://schemas.openxmlformats.org/officeDocument/2006/relationships/slide" Target="/ppt/slides/slide1.xml" Id="R3f6e3f79eab342bc" /><Relationship Type="http://schemas.openxmlformats.org/officeDocument/2006/relationships/slide" Target="/ppt/slides/slide2.xml" Id="R0487b39a6f54444f" /><Relationship Type="http://schemas.openxmlformats.org/officeDocument/2006/relationships/slide" Target="/ppt/slides/slide3.xml" Id="Ra66a99bd2f014506" /><Relationship Type="http://schemas.openxmlformats.org/officeDocument/2006/relationships/slide" Target="/ppt/slides/slide4.xml" Id="R2342442040294010" /><Relationship Type="http://schemas.openxmlformats.org/officeDocument/2006/relationships/slide" Target="/ppt/slides/slide5.xml" Id="Rf05a085e2ee54f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8bb17c375546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ee420293e40f5" /><Relationship Type="http://schemas.openxmlformats.org/officeDocument/2006/relationships/theme" Target="/ppt/slideMasters/theme/theme1.xml" Id="Ra568ed00c4f546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4ee420293e40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19c241ce84d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c8812ecfc44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3697bae944b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93eacaa53840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e289742b824a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SALTVIKHAMN VILL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SALTVIKHAMN VILL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SALTVIKHAMN VILL 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SALTVIKHAMN VILL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SALTVIKHAMN VILL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SALTVIKHAMN VILL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984 398 255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SALTVIKHAMN VILL VEST AS</a:t>
            </a:r>
          </a:p>
        </p:txBody>
      </p:sp>
    </p:spTree>
  </p:cSld>
  <p:clrMapOvr>
    <a:masterClrMapping xmlns:a="http://schemas.openxmlformats.org/drawingml/2006/main"/>
  </p:clrMapOvr>
</p:sld>
</file>