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684c3dcc10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e5f7c5c2548af"/>
  </p:sldMasterIdLst>
  <p:sldIdLst>
    <p:sldId xmlns:r="http://schemas.openxmlformats.org/officeDocument/2006/relationships" id="256" r:id="Rf83ab360eb764174"/>
    <p:sldId xmlns:r="http://schemas.openxmlformats.org/officeDocument/2006/relationships" id="257" r:id="R1c0ef1a523fa4ef8"/>
    <p:sldId xmlns:r="http://schemas.openxmlformats.org/officeDocument/2006/relationships" id="258" r:id="R7a7d6b1972f14e30"/>
    <p:sldId xmlns:r="http://schemas.openxmlformats.org/officeDocument/2006/relationships" id="259" r:id="R1e697f3201cf4b6b"/>
    <p:sldId xmlns:r="http://schemas.openxmlformats.org/officeDocument/2006/relationships" id="260" r:id="R67583ab4e6794c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e5f7c5c2548af" /><Relationship Type="http://schemas.openxmlformats.org/officeDocument/2006/relationships/slide" Target="/ppt/slides/slide1.xml" Id="Rf83ab360eb764174" /><Relationship Type="http://schemas.openxmlformats.org/officeDocument/2006/relationships/slide" Target="/ppt/slides/slide2.xml" Id="R1c0ef1a523fa4ef8" /><Relationship Type="http://schemas.openxmlformats.org/officeDocument/2006/relationships/slide" Target="/ppt/slides/slide3.xml" Id="R7a7d6b1972f14e30" /><Relationship Type="http://schemas.openxmlformats.org/officeDocument/2006/relationships/slide" Target="/ppt/slides/slide4.xml" Id="R1e697f3201cf4b6b" /><Relationship Type="http://schemas.openxmlformats.org/officeDocument/2006/relationships/slide" Target="/ppt/slides/slide5.xml" Id="R67583ab4e6794c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7903c917e4c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a03bf85414f01" /><Relationship Type="http://schemas.openxmlformats.org/officeDocument/2006/relationships/theme" Target="/ppt/slideMasters/theme/theme1.xml" Id="Rbf965a393b4c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1a03bf85414f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e785bc5a1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92c2186d9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a43d3d5af44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5e18de09a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29b97dbbe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