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19b7dc23c34d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9642c15b9342d5"/>
  </p:sldMasterIdLst>
  <p:sldIdLst>
    <p:sldId xmlns:r="http://schemas.openxmlformats.org/officeDocument/2006/relationships" id="256" r:id="R70e6addc9ba04052"/>
    <p:sldId xmlns:r="http://schemas.openxmlformats.org/officeDocument/2006/relationships" id="257" r:id="Rebd10a3a11c94ccf"/>
    <p:sldId xmlns:r="http://schemas.openxmlformats.org/officeDocument/2006/relationships" id="258" r:id="Rd3a7be7de2fd4b2c"/>
    <p:sldId xmlns:r="http://schemas.openxmlformats.org/officeDocument/2006/relationships" id="259" r:id="Rc7e09611442549a0"/>
    <p:sldId xmlns:r="http://schemas.openxmlformats.org/officeDocument/2006/relationships" id="260" r:id="Rea3b34ce532b4388"/>
    <p:sldId xmlns:r="http://schemas.openxmlformats.org/officeDocument/2006/relationships" id="261" r:id="Re531be2e09514aaf"/>
    <p:sldId xmlns:r="http://schemas.openxmlformats.org/officeDocument/2006/relationships" id="262" r:id="R3225ec4d3fb740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9642c15b9342d5" /><Relationship Type="http://schemas.openxmlformats.org/officeDocument/2006/relationships/slide" Target="/ppt/slides/slide1.xml" Id="R70e6addc9ba04052" /><Relationship Type="http://schemas.openxmlformats.org/officeDocument/2006/relationships/slide" Target="/ppt/slides/slide2.xml" Id="Rebd10a3a11c94ccf" /><Relationship Type="http://schemas.openxmlformats.org/officeDocument/2006/relationships/slide" Target="/ppt/slides/slide3.xml" Id="Rd3a7be7de2fd4b2c" /><Relationship Type="http://schemas.openxmlformats.org/officeDocument/2006/relationships/slide" Target="/ppt/slides/slide4.xml" Id="Rc7e09611442549a0" /><Relationship Type="http://schemas.openxmlformats.org/officeDocument/2006/relationships/slide" Target="/ppt/slides/slide5.xml" Id="Rea3b34ce532b4388" /><Relationship Type="http://schemas.openxmlformats.org/officeDocument/2006/relationships/slide" Target="/ppt/slides/slide6.xml" Id="Re531be2e09514aaf" /><Relationship Type="http://schemas.openxmlformats.org/officeDocument/2006/relationships/slide" Target="/ppt/slides/slide7.xml" Id="R3225ec4d3fb740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5c472484ae44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1c9d663914453" /><Relationship Type="http://schemas.openxmlformats.org/officeDocument/2006/relationships/theme" Target="/ppt/slideMasters/theme/theme1.xml" Id="R4a46f9eb560e4c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d1c9d6639144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bdef51cc34e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cb016ec8141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c497386a54e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ce834155141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ae917264d48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dc7c047704c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1b09e969649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PILOT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PILOT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PILOT ARKITEKTER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PILOT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PILOT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PILOT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17 174 947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593 957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461 007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5 486 118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9 215 122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PILOT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PILOT ARKITEKTER AS  –  31,0 %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DUNKELSTEN AS  –  16,5 %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KRAFTFELT AS  –  16,5 %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DAHLMAN HAUKELAND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JOACHIM ØSTLIE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MAYA INVEST AS  –  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PILOT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Ullevålsveien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pilot@pilotarkitekter.no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www.pilotarkitekter.no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984 388 217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PILOT ARKITEKTER AS</a:t>
            </a:r>
          </a:p>
        </p:txBody>
      </p:sp>
    </p:spTree>
  </p:cSld>
  <p:clrMapOvr>
    <a:masterClrMapping xmlns:a="http://schemas.openxmlformats.org/drawingml/2006/main"/>
  </p:clrMapOvr>
</p:sld>
</file>