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b6233426d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2821d077a430e"/>
  </p:sldMasterIdLst>
  <p:sldIdLst>
    <p:sldId xmlns:r="http://schemas.openxmlformats.org/officeDocument/2006/relationships" id="256" r:id="R50529d2d053e4805"/>
    <p:sldId xmlns:r="http://schemas.openxmlformats.org/officeDocument/2006/relationships" id="257" r:id="Rc6b91bf763bf420f"/>
    <p:sldId xmlns:r="http://schemas.openxmlformats.org/officeDocument/2006/relationships" id="258" r:id="Rc3efa469c0d74fa5"/>
    <p:sldId xmlns:r="http://schemas.openxmlformats.org/officeDocument/2006/relationships" id="259" r:id="R8da3df9b75e7497a"/>
    <p:sldId xmlns:r="http://schemas.openxmlformats.org/officeDocument/2006/relationships" id="260" r:id="Rc95b259c11c446bc"/>
    <p:sldId xmlns:r="http://schemas.openxmlformats.org/officeDocument/2006/relationships" id="261" r:id="R0f2ce71bbef143ab"/>
    <p:sldId xmlns:r="http://schemas.openxmlformats.org/officeDocument/2006/relationships" id="262" r:id="R83386ed0d921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2821d077a430e" /><Relationship Type="http://schemas.openxmlformats.org/officeDocument/2006/relationships/slide" Target="/ppt/slides/slide1.xml" Id="R50529d2d053e4805" /><Relationship Type="http://schemas.openxmlformats.org/officeDocument/2006/relationships/slide" Target="/ppt/slides/slide2.xml" Id="Rc6b91bf763bf420f" /><Relationship Type="http://schemas.openxmlformats.org/officeDocument/2006/relationships/slide" Target="/ppt/slides/slide3.xml" Id="Rc3efa469c0d74fa5" /><Relationship Type="http://schemas.openxmlformats.org/officeDocument/2006/relationships/slide" Target="/ppt/slides/slide4.xml" Id="R8da3df9b75e7497a" /><Relationship Type="http://schemas.openxmlformats.org/officeDocument/2006/relationships/slide" Target="/ppt/slides/slide5.xml" Id="Rc95b259c11c446bc" /><Relationship Type="http://schemas.openxmlformats.org/officeDocument/2006/relationships/slide" Target="/ppt/slides/slide6.xml" Id="R0f2ce71bbef143ab" /><Relationship Type="http://schemas.openxmlformats.org/officeDocument/2006/relationships/slide" Target="/ppt/slides/slide7.xml" Id="R83386ed0d921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98d79d175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413010b5d47aa" /><Relationship Type="http://schemas.openxmlformats.org/officeDocument/2006/relationships/theme" Target="/ppt/slideMasters/theme/theme1.xml" Id="R1e4e0c39edcc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413010b5d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9ebc5e9b2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666aefcb0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d37d3bcb248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c610a872f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fe2a4c23e41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90a1ad34b42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0e2e6e1e4b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SIMTO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1 135 777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−6 624 283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−6 981 323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84 642 175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107 032 010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2817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17 37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oe.topp@c2i.net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984 384 254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SIMTO AS</a:t>
            </a:r>
          </a:p>
        </p:txBody>
      </p:sp>
    </p:spTree>
  </p:cSld>
  <p:clrMapOvr>
    <a:masterClrMapping xmlns:a="http://schemas.openxmlformats.org/drawingml/2006/main"/>
  </p:clrMapOvr>
</p:sld>
</file>