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ba1f99eb934c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780da5ec247aa"/>
  </p:sldMasterIdLst>
  <p:sldIdLst>
    <p:sldId xmlns:r="http://schemas.openxmlformats.org/officeDocument/2006/relationships" id="256" r:id="R38fc63decb4d442f"/>
    <p:sldId xmlns:r="http://schemas.openxmlformats.org/officeDocument/2006/relationships" id="257" r:id="Re86d15311f3b4ce2"/>
    <p:sldId xmlns:r="http://schemas.openxmlformats.org/officeDocument/2006/relationships" id="258" r:id="R2b6b3868ba0f47a9"/>
    <p:sldId xmlns:r="http://schemas.openxmlformats.org/officeDocument/2006/relationships" id="259" r:id="R012b76f4d52741b8"/>
    <p:sldId xmlns:r="http://schemas.openxmlformats.org/officeDocument/2006/relationships" id="260" r:id="Rb5d1f5378bb1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780da5ec247aa" /><Relationship Type="http://schemas.openxmlformats.org/officeDocument/2006/relationships/slide" Target="/ppt/slides/slide1.xml" Id="R38fc63decb4d442f" /><Relationship Type="http://schemas.openxmlformats.org/officeDocument/2006/relationships/slide" Target="/ppt/slides/slide2.xml" Id="Re86d15311f3b4ce2" /><Relationship Type="http://schemas.openxmlformats.org/officeDocument/2006/relationships/slide" Target="/ppt/slides/slide3.xml" Id="R2b6b3868ba0f47a9" /><Relationship Type="http://schemas.openxmlformats.org/officeDocument/2006/relationships/slide" Target="/ppt/slides/slide4.xml" Id="R012b76f4d52741b8" /><Relationship Type="http://schemas.openxmlformats.org/officeDocument/2006/relationships/slide" Target="/ppt/slides/slide5.xml" Id="Rb5d1f5378bb1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deee92a5a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043d409384b02" /><Relationship Type="http://schemas.openxmlformats.org/officeDocument/2006/relationships/theme" Target="/ppt/slideMasters/theme/theme1.xml" Id="R0398cece5e89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2043d40938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0f2d10d044e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c4460cca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04183f2c2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d6c776642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70f51bf7e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SUNNHORDLAND ELTECH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ELTECH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SUNNHORDLAND ELTECH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ELTECH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ELTECH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ELTECH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984 380 194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SUNNHORDLAND ELTECH AS</a:t>
            </a:r>
          </a:p>
        </p:txBody>
      </p:sp>
    </p:spTree>
  </p:cSld>
  <p:clrMapOvr>
    <a:masterClrMapping xmlns:a="http://schemas.openxmlformats.org/drawingml/2006/main"/>
  </p:clrMapOvr>
</p:sld>
</file>