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99bb6bec04a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4436c42dcc49cc"/>
  </p:sldMasterIdLst>
  <p:sldIdLst>
    <p:sldId xmlns:r="http://schemas.openxmlformats.org/officeDocument/2006/relationships" id="256" r:id="Rf6850ed7628d450d"/>
    <p:sldId xmlns:r="http://schemas.openxmlformats.org/officeDocument/2006/relationships" id="257" r:id="R8a85674f951a41e9"/>
    <p:sldId xmlns:r="http://schemas.openxmlformats.org/officeDocument/2006/relationships" id="258" r:id="R1c39de98dbfb4029"/>
    <p:sldId xmlns:r="http://schemas.openxmlformats.org/officeDocument/2006/relationships" id="259" r:id="R44f571bb9a384655"/>
    <p:sldId xmlns:r="http://schemas.openxmlformats.org/officeDocument/2006/relationships" id="260" r:id="R388662feebad435d"/>
    <p:sldId xmlns:r="http://schemas.openxmlformats.org/officeDocument/2006/relationships" id="261" r:id="R7214de93e376422c"/>
    <p:sldId xmlns:r="http://schemas.openxmlformats.org/officeDocument/2006/relationships" id="262" r:id="R7a6aa17a05b643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4436c42dcc49cc" /><Relationship Type="http://schemas.openxmlformats.org/officeDocument/2006/relationships/slide" Target="/ppt/slides/slide1.xml" Id="Rf6850ed7628d450d" /><Relationship Type="http://schemas.openxmlformats.org/officeDocument/2006/relationships/slide" Target="/ppt/slides/slide2.xml" Id="R8a85674f951a41e9" /><Relationship Type="http://schemas.openxmlformats.org/officeDocument/2006/relationships/slide" Target="/ppt/slides/slide3.xml" Id="R1c39de98dbfb4029" /><Relationship Type="http://schemas.openxmlformats.org/officeDocument/2006/relationships/slide" Target="/ppt/slides/slide4.xml" Id="R44f571bb9a384655" /><Relationship Type="http://schemas.openxmlformats.org/officeDocument/2006/relationships/slide" Target="/ppt/slides/slide5.xml" Id="R388662feebad435d" /><Relationship Type="http://schemas.openxmlformats.org/officeDocument/2006/relationships/slide" Target="/ppt/slides/slide6.xml" Id="R7214de93e376422c" /><Relationship Type="http://schemas.openxmlformats.org/officeDocument/2006/relationships/slide" Target="/ppt/slides/slide7.xml" Id="R7a6aa17a05b643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7e03107db43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6f02900b3427a" /><Relationship Type="http://schemas.openxmlformats.org/officeDocument/2006/relationships/theme" Target="/ppt/slideMasters/theme/theme1.xml" Id="R969f7aac777a45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06f02900b342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11174733746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a44c4535a4c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eae6fd3574c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570288acc40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5d4132c804f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ca08a7e9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00a3037df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WARLOFF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WARLOFF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WARLOFF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WARLOFF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WARLOFF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WARLOFF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14 378 562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103 709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5 671 601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8 848 246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WARLOFF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WARLOFF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WARLOFF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Røkebergveien 126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984 380 135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WARLOFF AS</a:t>
            </a:r>
          </a:p>
        </p:txBody>
      </p:sp>
    </p:spTree>
  </p:cSld>
  <p:clrMapOvr>
    <a:masterClrMapping xmlns:a="http://schemas.openxmlformats.org/drawingml/2006/main"/>
  </p:clrMapOvr>
</p:sld>
</file>