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31274d2d1f40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400dfea7894d93"/>
  </p:sldMasterIdLst>
  <p:sldIdLst>
    <p:sldId xmlns:r="http://schemas.openxmlformats.org/officeDocument/2006/relationships" id="256" r:id="R1a5b00b2d08e4114"/>
    <p:sldId xmlns:r="http://schemas.openxmlformats.org/officeDocument/2006/relationships" id="257" r:id="R03d6c898dfc747e9"/>
    <p:sldId xmlns:r="http://schemas.openxmlformats.org/officeDocument/2006/relationships" id="258" r:id="R7a28165e81ca4289"/>
    <p:sldId xmlns:r="http://schemas.openxmlformats.org/officeDocument/2006/relationships" id="259" r:id="R4f512d97d0ef47bd"/>
    <p:sldId xmlns:r="http://schemas.openxmlformats.org/officeDocument/2006/relationships" id="260" r:id="Rfecfafbc9f1b48c8"/>
    <p:sldId xmlns:r="http://schemas.openxmlformats.org/officeDocument/2006/relationships" id="261" r:id="Rb5d2c5a5674e4c11"/>
    <p:sldId xmlns:r="http://schemas.openxmlformats.org/officeDocument/2006/relationships" id="262" r:id="R9486c2f91f9b49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400dfea7894d93" /><Relationship Type="http://schemas.openxmlformats.org/officeDocument/2006/relationships/slide" Target="/ppt/slides/slide1.xml" Id="R1a5b00b2d08e4114" /><Relationship Type="http://schemas.openxmlformats.org/officeDocument/2006/relationships/slide" Target="/ppt/slides/slide2.xml" Id="R03d6c898dfc747e9" /><Relationship Type="http://schemas.openxmlformats.org/officeDocument/2006/relationships/slide" Target="/ppt/slides/slide3.xml" Id="R7a28165e81ca4289" /><Relationship Type="http://schemas.openxmlformats.org/officeDocument/2006/relationships/slide" Target="/ppt/slides/slide4.xml" Id="R4f512d97d0ef47bd" /><Relationship Type="http://schemas.openxmlformats.org/officeDocument/2006/relationships/slide" Target="/ppt/slides/slide5.xml" Id="Rfecfafbc9f1b48c8" /><Relationship Type="http://schemas.openxmlformats.org/officeDocument/2006/relationships/slide" Target="/ppt/slides/slide6.xml" Id="Rb5d2c5a5674e4c11" /><Relationship Type="http://schemas.openxmlformats.org/officeDocument/2006/relationships/slide" Target="/ppt/slides/slide7.xml" Id="R9486c2f91f9b49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313052116b47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0f97cc87d46f4" /><Relationship Type="http://schemas.openxmlformats.org/officeDocument/2006/relationships/theme" Target="/ppt/slideMasters/theme/theme1.xml" Id="R335d14c8bb404e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c0f97cc87d46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3a8a6ed9649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77d2e617a4f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15d96af3042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31690d0194b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421584e5748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3e07ed47b42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9cfd02a314e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WARLOFF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WARLOFF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WARLOFF AS ble etablert [år] og holder til i Vestfossen.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WARLOFF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WARLOFF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WARLOFF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18 399 305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1 405 791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1 080 678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6 102 458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8 820 225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WARLOFF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WARLOFF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WARLOFF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Røkebergveien 126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3320 Vestfossen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984 380 135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WARLOFF AS</a:t>
            </a:r>
          </a:p>
        </p:txBody>
      </p:sp>
    </p:spTree>
  </p:cSld>
  <p:clrMapOvr>
    <a:masterClrMapping xmlns:a="http://schemas.openxmlformats.org/drawingml/2006/main"/>
  </p:clrMapOvr>
</p:sld>
</file>